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70C0"/>
    <a:srgbClr val="FA8754"/>
    <a:srgbClr val="2ED5F6"/>
    <a:srgbClr val="1508B8"/>
    <a:srgbClr val="F4EC42"/>
    <a:srgbClr val="FFFFFF"/>
    <a:srgbClr val="F50505"/>
    <a:srgbClr val="FF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Sheet1!$A$1:$A$3</cx:f>
        <cx:lvl ptCount="3">
          <cx:pt idx="0">台湾</cx:pt>
          <cx:pt idx="1">ベトナム</cx:pt>
          <cx:pt idx="2">マレーシア</cx:pt>
        </cx:lvl>
      </cx:strDim>
      <cx:numDim type="colorVal">
        <cx:f>Sheet1!$B$1:$B$3</cx:f>
        <cx:lvl ptCount="3" formatCode="G/標準">
          <cx:pt idx="0">100</cx:pt>
          <cx:pt idx="1">100</cx:pt>
          <cx:pt idx="2">100</cx:pt>
        </cx:lvl>
      </cx:numDim>
    </cx:data>
  </cx:chartData>
  <cx:chart>
    <cx:title pos="t" align="ctr" overlay="0"/>
    <cx:plotArea>
      <cx:plotAreaRegion>
        <cx:series layoutId="regionMap" uniqueId="{48809475-E88E-4A5B-BF1D-112229BE5D24}">
          <cx:spPr>
            <a:solidFill>
              <a:schemeClr val="accent4">
                <a:lumMod val="20000"/>
                <a:lumOff val="80000"/>
              </a:schemeClr>
            </a:solidFill>
          </cx:spPr>
          <cx:dataPt idx="0">
            <cx:spPr>
              <a:solidFill>
                <a:srgbClr val="A02B93">
                  <a:lumMod val="40000"/>
                  <a:lumOff val="60000"/>
                </a:srgbClr>
              </a:solidFill>
              <a:ln>
                <a:solidFill>
                  <a:prstClr val="black"/>
                </a:solidFill>
              </a:ln>
            </cx:spPr>
          </cx:dataPt>
          <cx:dataPt idx="1">
            <cx:spPr>
              <a:solidFill>
                <a:srgbClr val="A02B93">
                  <a:lumMod val="40000"/>
                  <a:lumOff val="60000"/>
                </a:srgbClr>
              </a:solidFill>
              <a:ln>
                <a:solidFill>
                  <a:prstClr val="black"/>
                </a:solidFill>
              </a:ln>
            </cx:spPr>
          </cx:dataPt>
          <cx:dataPt idx="2">
            <cx:spPr>
              <a:solidFill>
                <a:srgbClr val="A02B93">
                  <a:lumMod val="40000"/>
                  <a:lumOff val="60000"/>
                </a:srgbClr>
              </a:solidFill>
              <a:ln>
                <a:solidFill>
                  <a:prstClr val="black"/>
                </a:solidFill>
              </a:ln>
            </cx:spPr>
          </cx:dataPt>
          <cx:dataId val="0"/>
          <cx:layoutPr>
            <cx:geography cultureLanguage="ja-JP" cultureRegion="JP" attribution="提供元: Bing">
              <cx:geoCache provider="{E9337A44-BEBE-4D9F-B70C-5C5E7DAFC167}">
                <cx:binary>zHpNj+U4lt1fKdTaqhI/RFGNrllQ0vuI74z8zo0QGRlJipJISRRJScupjeGNl4YBwzAMeDcL7wwD
hv9Mwf07fKOqu6cyu6d6Bp6FHyIyEU9PInl5ee45577fP66/e+yfHuZv1qE37neP6w/fqmUZf/f9
9+5RPQ0P7ruhfZyts5+X7x7t8L39/Ll9fPr+0/wQWyO/xymi3z+qh3l5Wr/9u9/D0+STvbKPD0tr
zQv/NG/3T873i/uNa3/10jeP1pvl+XYJT/rh2//z7//7H/7n//72myeztMv2ahuffvj2i498+833
Xz/oLwb9pod5Lf4T3Ivpt9/01sg//okw+tOzbx4GuP63x/t5tIdPn+Yn57754///eN8Xc/vHt1tn
y18WVtrnabx6+/O8v/8ycH/3+6/egJV89c6vYvv1sv/Wpa9D+9OP//GnH//tTz/+u59+/C9/CsL/
e4AR+Y5iQgqK019eEOBfBzzl3+GMMYzJV5H/507nr8f/y7u/2oUvL369F29u/n/Yi//804//8NOP
/+unv/8fP/39f/3X2w7yHUsxzWjxx91Iv9oORL/LU0pZnrPi59efhv7lOPz04z97Xv/Uvnz1gL/Y
mq+uf7071+//NXbnnz5FfwaL6mF5qH9GmV8dpN+++qcT+NWtvwVWv+DY+dMP3yKMf4Vdz4/4432/
RP4P/+G//eE//cOfduPPNzw9uAXuzch3Backz779Jj79/A7G3xUEDh1FKcoYhgvGzov64VuafZdh
kqKcc0LSNOeQAc7650s4hbOKc1KkmBckZYz+GcvvbL9Ja/68/j/+/Y3xw51tzeJ++BaGGH/51PPs
ck4ylkGiEfhBBc15CtcfH+6hXMCH0b/xmC7zzpy/C9tiy8RJfmPTxpYkR/kvR/AXNPwrQwFofzkU
Q0VWEFhLXvAsZcWXQ+mcsd3LoF/MrX6xku2tyd39r6L9V4b4i9V8OUT+1Wqy1bfJwrx+gTR663Vx
Ltrt/e6N+JcNQ3NGMM0Jy2iW8RyTL1ey8TaquMz6jmgrUPI6VUM9Jrr6F49CC44zgjEllKHneP5q
azaO+YqmvL2L3bnPToW9IfZvxOvrLYGFwBBZwThGOUkJJPevh+htMZPIpL4zV1lSslD+9grQc7x/
nV00zyGv0owSRHEBQ3z5/CmlMl0yOd21Ob7OTXHh17bO/HCZTdstJeb1IpsPqU2FHUP922P/5dIK
jNMCcV5ghtnXid2vJo2+x81tuvbXXRGqJQmH3x4CFex5AV8usKCEsYKntMjynOZfLlAzolOZTPlt
3mFf9sagEudde1qwXk92HV3V0617h7VT5ZIW9BidRqnAqmjKvIi5MEh21wWpZJhCverQiD0U7WFs
1WPmCLvTXmXnuUjz5sAifp+mui39ijippral59mG5ipP5vncxohv0lavpfPDVs48TpV0Gb+Uk84X
4b2z+JylfaxNj+JNsMvwShXteNzi2stSEfl5ndbhuJtRx4ucjKqes0BPhebrYY4+LddIukom8+t9
nYMSbnDSiNAyzsrC7vGi22l/QKpIjsA1dsH4+H5ci+wYRjyUY1rAE/Ba3LRwWqpOzm1pV6Y2kWaJ
E11cmrdEDb3QxTYdSU7VtesnKhgJ9pavyXSfd6mtjXH8A+u828p8bNQV4/v0mk7rdK3owC5yJufa
O1NUnYn9ocWKfmwLhi94ZnzFYuiOWc/zT65ZYrm6PK3kGNN6lfNQbhzJmkAinTnvyTmRJB5mvj0O
baeFM+F9riytaOeXuugxK/tNTce59Vxgqe5TPL6TynSCuJUd9Gh0GbleL6WTSbVMocsqTNZwsFMP
kWroeJ26xNQLC1O58uDKRVomlkEV17an+83UBnNYskkLP8wwzXmbTqrvs6rJdXdc8y0XUc7+ZEOn
ajSSWCqzSC9QB3NIaSTXE+3689RjUxW85y/WySYw1EJduZvlDVrSuZwS3R0caSeBk3QScuLLGQ26
uES9p1dojunVzGImuj7bL1rKi2PWqPbAQj+W+5ryajJFog+JGzl90j67LmaziX1ItejTzt4zmlJI
GU+f8g0qTa347J/csL8zvG/OK5/jxZYRerU3ri37UOz3lhTTpR9M/Cw9/xgGNJdpN7ODK4qhJGpc
D94g997ILr3pYtaVXDJ1Qqboam5XcsvZimBPc3K7TT0769yRg7LMCZ1PUjA5kcpkcFsxyDfFKsNh
c4B6dlnVgaB8+FxwgsWYRV0OPo+1alZ2ucJxO+9o7i+6VNFSDtt4NlbBBusdC7bQ7OA0DWcD6Xu/
+nVoS0UdeTGHwMrU871ESTaUrAlNOQ1yrPs9Ww5FzhPRdy4Xbst8iSR+mCkytSFLWy50dCefbjO8
n+AKgjwch2jkUx76WRBLlMj4sIm88021t9MD3xZemyx9YdluqszK5ayktzfJGqZzR1WoudyyU1fw
4kxat12zFYp8jBNsODMSPszSCtllr/aZtaI3+9qKoUfzERhNvCymfBYb8vqA5AxoPfci2lEd6GiH
UrMBlfmytReTo6zyzXbRJJXRDwN7HRuYw9LKsmlae8U2Lq86Mg6io8YeJGye4NqV2rziMauKgdVy
1Z3wU2zrQLpPs2xeLoQtCYClpR+wXOcqd+F1ZJsVxjToTJXtD8pxfbu3qjm1wwxnwG3uIuvypGZR
q/Mc/HYabDMe+21arv027mUfia1iz3kqEiydSJY+vJhH/7gNqK1is/C7eQq04nSm1UiWvGodI9db
suozWaBgUeL1yfdJUcdeWpE2uSq5mUPVs6xQYm3XseYxl7KcF8AttCTpQ8Iyd7nz1dUjgOpxVstU
StLkpVabPgHuq7Nl01D3/TAe8CDtIc2cEXzs7B2KBa6HlvQnwwy7DiHbD2qaPu16LK4KnSQXpE1t
mbZFJ1abZafQW1xGs9uStSMXqG/bQxaQFGY1jzikvtwx3cu4cMDEru8+rtvgTqsZ7As0xfC0p6pT
JfEUlynz4VUYJ30J6DedSUOzS8guduk3l5bSZlTETrfHBaF76+Ncj3u/ls2WvMwiCicjZX7ogplP
MfaJcGQzpVe6OKrdr3VibHvwZNM3+9wmIiYQSD8lxft2M3NttRzOW7GNJ8pW+R6tS14z20XRYK/v
Ikt43Y7NVJJtRWLPpL/ZYhjKdaTtJiasklKOehImGfNXcWSy7G3jTg4/l7wGsK3MeGzKPhmWd2jr
MixankSAdqgFYlvWR8IgbH06s1PqSfeysJr3Iuu39tCiJr3YpzW9Wfo7W4hOXw8xj49uyNNX3V74
atYTPbJpup9Sux8I3gJUR7oLpOKTsSSKaIARzXqw5cpQek198IBdU1Fylody0eppLDTkNNu5yBqT
nhJlcDUkQyihaLZ3a04+2tbJTzjEpCKucbc81/ajdnumhWJJWyV4HW9yTTBAddYfBxLceVMYlQmK
+nLlKYTOA2fwVj/6lQ6knh0iWTUw171QnG0Qu6jlsQtbiwVU7alKF98eB6zl3VYEGoRx6X6wwCdu
LNCCOjekL93CJzEVc37sndWHdFCPUu6boOuEL3RC38bZomtr5ccUFlEN3qWD2DRYEkI38+BFYRxU
w4bYl5Q2qpzaHuq1Ge1UZg1bXpjcKzEvWXqD2qW/5KlUdcqzjQu3DwXUPz8ikQ8LvUhULiu35smd
bdggIPHdi7X3s5DNNN44AzWc885Viqby4HzqSkKaoc5taN9FnujzUCT5wc4KHp3hD+m2yMuUWV5O
JknqtrHogPS2iRBUrKbg5zo4/VnTZn5QGXqKz78xmytInOUiqK5Zyyz17CqT8UEzHyEbci96jvvT
Ok/9E6g+BByCw4kl6SPV6sFGkjyEPMMHT7mvky7FrzbW8NJnZoNb9bbcjF2yV6YJseoLIk+BDlrk
C49lW6i0jO3oypZvSekmbGuXhr7iswFq4cJ25/v0QVqro1By/ojI/kQzk5xHj+ZF0GTdylTm7eXa
m7ZmQ5jLyMJH0uew5jQCgiwqGUq8eCiPSYg3rJeZIBsU2g2H1VTJaPmxCOw2yu2GDPS0pLSe6ZtZ
vuOyqFvEg0gAKEUMdL2lm2JV48fPybA/zUmyXEjvpEgRYSUc53gJLMMeBhA0AqKIxWajr1yXhnJk
uROczaGkxTLVWa6Taw3au5q2yZyAA3fXFpDnJoWTJNZnsUuzPj3M02hLM8MeEJOmwKIyqHl+lvEY
iqatWJrJatDNdvAFlmdCMlRmXfrBoK4/bdp3pW/ZdEE64o/JOBQX08JSqJQSooY5FqTd+KFfs/1I
9waQuVfh0PbskejFlyQ1LdQ/AFLbxOyIskm9TgoTxEiAq3dL58/d3Loy1WoSbC+KK5XkN3PR76U1
e/JG9hutPaLoTYv6Hk4qz4sJSmschDZaXXjOCBDCjcHU1vVCDmgqp4ny+41TJzBJ1uu+X2Vp6fJo
gmuuot/pddvTB4aAabUDWgUfduAD7SztqeW9F8CKbLWPdKwWn3f1anx22hKzvIIk6a5WzKcrtY2x
xMOI7mcK/BVZn0GRVWe92heQcLRKXcFvNQ/dXe+AsrLVvl7VDFnjZiyiTuazmcnbkS+0XvCK6rQ3
nzfgRTUrWsjSAvCHg9qcxeyUr+xAt9t+YrrMqetFOrahVrHZzsiuypW9mvCbaNvtUFiyKlG0kMIu
sc2lwp1a4Zh5d+hImKsY5uaO9SFeB5nJa8C57RSmPjk1mZ4PdAq9ABJoD2hsPaRv33oA/Wa5dnHq
xagtEK1twoVAqTG5oEsx3TtHssfBdLoeRqpAlIz+1bCl9FbaKRyHfOSvLORKzVGAgkSz0cMm4uxs
XUrLBNTRxVKk2dE5OIUTossFSvkngyWrJzNkpZVYHd2kVKUDkQegCFlt1iwRDeWkpLQtqm3HwCzk
UO52JHW22PFat8tcdfOmy2ya2sM6bR+7bVdC63E7SSufsoHv14WDfF+sKs6qzdTNtmadAE0yiHwG
qkhoSA5qMLtYOyxLPDpcNTtXUjQa7y/Xtp1umyagSexbEavgaXryUyEfyb4uB0KW8TjtypTZ2OhT
v6HwsTVkv2aplTXuUn+aerPdcaK2N9q0+GLaw1bRZNeikNt0nTQJqOKNTpfjFop3PZv06yRBoQXU
W2OlkqQ7tkymdfdMS9uC3Gdqs7Ja2RrF3mTdPUHjaQYGPnZIZBjOLKgsewSupi4yToY3Op2AxjnT
vAs5lQeATHPMiIuVcQ0piWnHEsdkE8XuJ7GorTmM6f4S1BYTZt4yAZHb2rIBTnfamqYv9xbFB+MM
qz2R7nY3dhGaaQ2QsAJn7ru5zDI1lkWb2csmduzUE51dh3zS9wyS58yaSR6pg3oFTFTfgHu83kx7
Rg+IrO8HnCsxFq06KI+3Y8Hmsd530PoBKVUOkQML7PwglqxnF7H1rmoZ0NB0y8n1vKDPTI/DOcK5
PbJk51Vs0XCYASMrEOIvWiTjWXEFsqCP8yVL1+4QHLIVgBm+yvW8lKBy1Y01bH5hcE8ukDFZvTFv
SmwZqnrXm9M8wuZNGgSoUG3YhWF+FzvYW53YbfF+VO1TYlMHThCQ1yHhjeiS4sMyTKHsEX3LtqQ/
TZtBIu0Kd4lJq0BYFm9ASlkxBWBOYVFFjV2gsCcTqppgbLk3hNZ4B1rOaMjOGidjSbEHVOAEjn4L
cTG0RZXNKRZcorRSij2Cm/EqaTHwsAzqgpz3eK2LMJbcZcVFGDL2mrYxHDNJsmNb7Likk42nxrOx
1J0rjmuBtWj2BBSAT7LX6zLgyrS7BL2FPjUJ6cqxKOjVoPuPW5PN59BtoSR7s94uk1yPaReffO6L
m21MpkpnxTMo2vUsB0OEmgHdVaLNpSV5cRrwHGu5AUVyWz4eeaNBMCnKL4LP6bu4kbxaW5y9x4Xn
561rhnsInISQr93jtCbPaTF8oIGsAFDkBg4Ju7I97g5pki41XrJM9ISMwltGqtmC9lSjpaU3eKi8
dcvBc1Bq09g3oDnbpQ5L15Qy+F4kXgU4ISCQ1yVJSprvrlwbHwQLy1NjZ7CARs8ql0I+7AZorepA
yDfRy1OBzFJ5yfSFlbE78FZXdDIiscid08ngExyMso30TH2X3ZKuG14lfGfluIxvumJuampGKcZm
Z6JQrT5M2MAKUB/AarKxzhNHz6NG76iSpIpDE+spd6nYxy4c+kGxcu3SeD1C/wVKE37XzXNSp3pw
B56SCN4WwgecxkSJ3OL1GNRSCGqNgqCCHD7HtFvKrUnMkaAuCL80uA4YoA71z8xU0U7oPg5V3uyQ
gTHNblq3AGJbDFMIBpg+lsk5t/4zcZkT2+y7au5zVzu0p6LjA6u6QLt7q4Ez5ZMzRxW36ZzEzR2d
jeY0eCtPbAr8EGgx10MRlmtYgqmnlfbXVEV0tTbr8qA1eh9GtJR8XXSdUbNVMg7pQVMPNEHl9Kin
HrR5I7cTOFQgz1ulBaTxcFU4Nb6yUtvbFKHPFoFYQlPnSxZUL5Y469uCanOCeRbl0GFgJmCP1iHa
+QaP4MZneeHu2tl1l5H6jzm8AN7AHelx292CbtlKE7i8abe9AwaUbPQ8dZ09mCQWp2509lIucyfi
srRCNRDu3k36IsdD/q6QKX5YdrLV87p6sbutFW4i+WnUcDC1GnNA63xKrhrZyHJcMy8mQGVBx/Ca
I41LM+lQuXnBJ+m24ZxDlG7TSOAccD0fUz2hF+PC1QHvLgVC2bTHyLStE5Syg2x8cQgLdwJ6B7Ca
iY5HvXt/YrIPh6nl7yeKl6MBz+tu2tq1LtqJHFYMubsuXt3qrA1H26zoKNFznQItd8jbGdU24QWo
W0YF8Jx3YZ7tCYdsEwNolXIwm3ohKbJnknB2bWh0VUPidN5XzCrehv7Al1UescJKNGPbnZu+A89B
867yG6aVlC07Sbqtwg5+rCEnARWXAR3GDUwGw8f5U2wm9TLJZ1MxSFSBDNjUTftsEIM8jGUyk8Ou
wNCIR5WMlZyKtnQOyocfiIjO05MlPb7qQj+VJkcg+kfZAH2TxlwOWYoP0qN3nZrATNANF+DSeNHG
3QrbJY1QyoM/jQsjWDqbK5zi9SJXZDg2yQ5eQ27HK8wXJ4qemqN1Uycyyuz13qexWnLWlRPr0J2S
3J6ihKK+J+Zpl91wBqD1B2vAjNsHv11o2oFfuzRAIuTSH2Ejm1OQz9owc0U17lnyjvSBV0OeAAsl
bL2I0dmL1iX41aQAm/dEdgfKVXqIg/sIxngKtsueCJlH0ATDuEuxY50dOJhfpU86dPS00+UYMlMH
A4bI1M5vgOzqagP9VG+rbkSS0vwsSYHu4zYLh2gUWzJG0QF9EoiOWznwYitBNi7g34Fc70EFvx12
vF6NJHnFcrD+XN6k5ShjCvXB40qm+SBW7sCG2qdH2oNXEBKX1zGdkDB6n+8wgFpZOA5lGufbU3SB
fMAB+5dr4TbR+k6eusH31USn5G0DCuEKz2A7tl0PjAG0vCBrSg8zeHH3urtLzWWnafKRD2snEuqg
SjPHThE17R14lEpYBHtLSbJdK9R1hyRwfXSFz8/rkPtXmWoIYE/qL9c2pUdH5HJoVhPKbp5mWHj/
3FdYNkF4O1YFwVMZXA7JwXx7GW2eVGEgUmjK5ndtt9HLGVzNl34yfAD9y9dy7Dt/bTOcVLjrSJkk
Fr+BDksQbQ4kUBg7SegcmKwyZGjrZrAXsrCiW/r+bk3c2zk8G/xxn8pO2QAbHOervACfxPA4f+rG
Itw2SE+32IJ6zQccj3xv3+i9WS5Do2Zhe8NGgLHVggHf6rzKp0hqg4HpUC/ta0oN/kyblC/lEgsp
1ibx0FrIx3rJbHpj1uJhQzs7Tjoi8KF6YIXp7Kps3fglivteYcC7o8Y6HCLo+BJs1VS4ZOsOhBtQ
bBo/KtaTHuwNsoktqCHU7d7LVbBCjrezN/K972xy4zMgWcu6kzJt5l3AuWnuCEjEQy8H/DJrkC/E
nIM9Bp6BrKQKtuR0zS6XlsWbjCF3gG8u7W8dZO7tko6DAlHI+RWJ49spGFlxNI+v6AwmEfKPzYgY
tCKg1pCs7R+4TvEZNSreMuBbgjRdODVqT6rMtegDL4b0M8jC91nXxBtoraUfinXXbzSzPoGKFYoL
JnkroKuu7iew3o5JTF9R1EoxkTYHCOEHVDhyA4n3hjjLY4WiH16lfhwFVWN/dH7fB6Cm+3Dsp5xl
lZ7zuRXFRu1TBDepXoZ2foUT4q8Lw7pqRcVyxCOUjSbfh0vXTM8CbluGCEaR7VdQG3tbThzss81B
08vPeXYLevQTIKm/bUiLSrMu99BYVKceSgh4wMA3AjZUBAs+GiMLEVumWaV2sIrisC8A1FS/8G32
MY1tfwkalAk9NeF2TlsQrtMIjqADq7FRtBHjFD9m0ByuVTaooycojGLsUXK1QTOi4su4Vg7S605H
8BqCy4DskmeSIhNgUgOyYF8l20f03FnvE4rf55I95qxJoSMxhPW2nVlSj0ThC0RycEL6BJVDAs62
AwN1LgcF9QJtRfp5HyIqVYH7e9z1+uXMlLqFLxDAUQAmEirkiuX9wkmN87buPyRo3QGRs+Sy4EMG
jtG6OtHqRkFFa/3HBfX0DD50vOtTDrnMIykuAMX6sstn9bZou/GC7H65jFBTy0nvttKKJ9d283er
Q8sJs72tOPS/alBvMxhYCeizzJqttCMml2MY3XHkeilHkvagGbr8OJhZl17iba2KPm6vPeIaQyMN
TNw5V+O5wMUuFr6gI3w/gwvryVLtduZPyRaWA7PNc10HnYaf/zGtTY5Fa2G9BPpoYzd+aMiCTgjr
Tyvp9gvoGL5bi/0N1/aTJlCK8jS8GTW4n8IrTny5Tr31oBEy+5r74qW1a7ocIdH7Y5KkqIzr4tYy
BXPhzZQg+klPeGurRWJ+1XSKAPcAt8u2bADG0Mkr11vyYuv3ARpfU37Bmdiiv245Ho/puCfXMLld
TKsm/REPU1cmOVdH0ll0cnsTQVBB4iCwFSRZxN6t23GBvTqyRob3ShN9tU3jdNM5aOAYZCbRDqyv
CDQPb8AT2ce6Y0GamkN7suoKO0Azr0jeurxgdbup9YSlnQ8ttJUPARnoLap0r2izqJonSl2Cv2wu
wNYx5wxSMRxpZ/zZez6BHsq70kaUCDBmIC+hd/Ji6sJ60mA81wMdunuQcxJwmIbDWrB4yhBwcNrg
otaU5odhaeTBDmGHpj1AiO/3saIph67dZvfTEEhT8YhBM0jal0Hyrsw7QoTvGlaFSPYD9FM+tDpk
R/l/Sfuy5rZ1LshfxCoABAjwlaQk77ZsJ3HywkrshAsIEiTB9ddPKzUz15ZdVt37vSVViSBsB+f0
6W41qtoMPAdM57clCvWw+1N44WqjMuMMWDgj6OQfMj2/zqoIW/GTtx15ARxOHD5r6R7GrlabYcjm
WDeV2+baTag5DIlmknfXLq3Qm1omlnhqqreyl+JSznKOeeAYMkfg6XNfvKBKZ8m0lnqjD+ldH5ou
KTIgHv4gbUwsulPELT8VzVGgm3WWxeFxKFSk/a6O3bD8mijro64jATCi7AFPJv+aLovBjAL9DStO
n8PWOIS9FjwG7ReAOEqNNiewKrwKz1Ug9Z2PptTGzFUQ65BW98sQiiftzPzV64Vrk3GuKqA/FUv6
sbeRsWMftQ5gs9TBk+gbP5I16u4wyPKkRbZyudaejqrCA86lJPqUKKVG4EMS+X1pCxITtH5+ekvT
5tuy8SRLHNF1Muv5x5Timkdr2bjzsA9GgyRX+9GM/OVmySiNLKMAGmnQbZma3JmXrg6DD+OZyabs
goeUx0Et2dNSUUGiMufIcUI53Q6tFYkfLPllkPnkh1dx5FmiT5utqGcW46z5yeyz4Vyi6nmUKLri
PDPqchkEOAiKNt/CDie4FMuSLAF3cZeSNEHp0eP+T+WFIZahHxnMZ+syTLHzfLl14OZsvKlxO3yb
ebd4g9oGJCXfuroFiE5SflEu3D5UivLHzOSoEcrBoVWO1mUxuV/p3A9RH9Qm1pbYxITDeJnbvt6W
1JkSAJvey0zJEYcVuZZEL7tBhtgJl0i7VI/eUpUvaCKqX3nKS6QO8/jH2qLZovyfdmam+qFc0vCM
krb4NWsNrL9DFQSMbkLpadxmTa1+rNd8ukdodQapasubKGwo05Eeye3AUhNNZJyKyF+LZY8vhA4u
6QcWDWlRAAeYUEyMHXZtkAbJ5aJ2Qth2Gw4+2SggJsOGev5yCTRxTcZcorU38GUr/OrGL+vxdvas
iF3nvxhZEySYdXoz+bW79FdTnq8AgNGsag50HE88k8EAEbWSAEkUvxbtkY3Mp7WLrCG/c1QL0bR4
WeyzRm6laaKV1FE+TvFYiCAaDctR486A8pwHyKjJ0vIhx8G519VUvgDPG4atsGtxh9ZjGi+4KjuQ
09YI1WGWVDjeeRxStkSN3+U3FVp/QOtXcl5VQNNpU4VnWO1+X7cjM5Ea2F1BfLQxbXA7IlvaC5R7
LTg51bhLB1zTlYE6gtyZbBjx2/NGV92GdmfME5dZMdWg7Cy4JLmxSxL4pN+slTPAUyVtgZsquu6r
FA0k0+bmwh/S5oVLoO3z4vmXQcOC7/k4l/GSVT0Sj0PShzRli34B2noSuC0dZHjhqOMoUdVP7osZ
mdiwtLHtEEpsaAElZnlcD+nvIsM1L/EPzkitmioyqNZE0q1I+vsZuAv6IaAUVKLgXRyoaflqrevP
GOXAKgJSpDuT+4D2O+rd6GIAN0vm3cZzvUCjq28fm0ZgMVJ/cTvRuerPSHn6lPZs3ZdlEXwNdQqw
q8w8wJUWHYpK3k9+CZINUtb+BO3wiNKGXEEQcPQYen1+wMWBE/qarScOr3UFZtQX6V1+Y8vV52y2
A1XtFZXt3acfcQHHlhV5QPz8Czqq98sMYKHvojQnmybcL55OPh/teC4+9RVoeaC2UpDXfF+9nYs3
+S5cU2LuDTn3Nuht/9uPD0BlB9cWrJ3A5+ow/CvupBAz9wp0Qu7HKYyKPagi/3Iv8LlMUTDmQW8L
VHhMZi1MaZhKqbgHPSYal3gCwe/zKRxxWcGbfDPCMZdV9UOzOA8jICLleKin9HuAIPcvB2GgRvpE
hVQIwVh4RJjNkez5cnbdXmIOwbgZwdKjp6iYwdHJ8hkOLaXYbrROlAiO9npuTVoQNtk9EdPGAS8e
CZgIXw368Z/P5t2hYooc6Mwgs5KQcXl0QcqBoJuMHsP9YpKQAF86Qfg89fnHV2QoVevn+Px2PV+Q
FaMz+vkE3q2Uz8mBKuuDMStJwI9Wyquts7lqy4eJLD87dCs1fTZUnhVCnZjK29MFCjY6pIFgkmOx
wP2WR8RV4qVarTPomG29Kya0WLdOn2Dgvp3MYQgcLCYVlyyQFPKSt3cQpPSULm4Mb9Ywml+6NUn7
zXCKg3tqkKOLvpqq4amPQfgCwDVBL8cvYnGKin1qlMNqvgonKAeqUpspvGEyXqeblMUMbJjh8vPd
f3u8sGChAqcbJHykZLgyB9XH61HAVlgXPubFQ1MUwzabp/amXMZs9/kox3MJFWWQjvg8IIjA4fHO
95r2lpB2vUPHIUuGddE7XXT1lqBXduGxSp8404cz+8+7oigo7OTAMA9w+TgNgqO1K6aWZoV09M6E
hTHbcNHZjSK2vrZMZV8GGdS/Rj090kme5OnT41N+GFtyhYcA7yaI7kenPG3AUOOBT+9qeaY99FYI
asnpZ1rdVeudyXvk+F8msKt05lBuA6hBBtbxx1IXJ+7CQdvwdhEAW0gWgivuC6zGkfaBTplQQADN
vsm/Uf98nZ7CHgX1Heuf0qIGASo/sepH1PvDsr8Z8fj5QCe9zCdWm33IujTueXnVhUHULvmLnnp0
5SzKMfRyLrymvzR22H9+yOjhrL6fMHjxCjGfSXK064sPLZ+aMrMv2+4indunYQXhBRD0WBRFMo5p
EA0jSJyLDS4g2Hj0UD2d+AofrTlyC8Q5pAEhhA5vr1OhO586VGp74HI3s+eux6oEfsrWP6pZnwKL
flWY/5zn7rqZRSKgSokCTwIpLn+WXnDWlYf+LY1no2LKukv0yv/DoQgpsh/m49JD7PP2Cw5jBro0
WDX7yvj7YJ0BR4Zh5DiaDTX4fEGzJF3gnkFdOhFoPjwcqEIp3n5GA7zJb0fubU81Lyuz12Ay9guy
3xoxGtoMI75Y8eSPP1R/5c0XJ3bk8D4eH4rXwx5C06swuqCAyTuLQ5HyOa69s3b8NU8/lmwv8jAp
5qc0BXG8vwWKDfr1qXwqfB+I0BF/Nemj5SZN0YDtacze0wAL1nK5E9Kgs2RAKgzMrzEAV91ldR9N
OXhEgOCegV78rsbgQVQyxmO3bVd5ZcFnFFaccwIUZKYW3KH2eco7D5xWcie8BRzpod7YCWN0q7lD
xmBQhKJUC/MYKZjaLuPwpzHgDIo6iw8kC0S+hNZgyXnBpqwhvEBf6yaf+Yav6xMIYJdKA45XkwWf
uU9Mk28XVye+jwOT5Tqe2Hw2pBa9S7/6UqXZY1CTu1RbJPD4b+DgAdpfEmrrC9XSTR2032iQJmED
8HSu1QqoNdCAyEA+gV5iy8Gej1NhKFhsZdI2bNcF7PfY8p+gPYL2PblNZ/y4W5rLAi1bYLvgI2TZ
Y1v0Q1z27Bvts0upfmugWBUPvwa8HyM6jDu74rpP6EnG2UTRixivloY/zt50VZftpkEnMh6l29g+
uz9x7N6/eNj4EJGXBsh0kBy+PXaIAysw96Dak0DdAScpIhfOFhi/dzFnbJcvoAsacP2CdeeX6yWd
0y95McUUuFufsp/14O3B9joVId9fBnSBGVXBoYQAankUnvwGqEvBG7vX7YvAS4B94kBnPfqlLbch
sEJv+enGR3/QIAHsTizJ+7sAdB96LIFcIzj86e2SEHSaxmDRSMlHr75c0SjZ+h7rNoXjK3q4M/nT
KTb/WkMHUpTs7K2r1l9AD/OLlRKy8So/uBim0N127QL+ZpG5C54rviWTHl4+/66HWPQ2aAhKQmxg
GPo+58dZ0SKngZaj69HbwAWy/ZbIemPYidfi/YIISqk45GAEejF+lHvlIVhRLp/7vRXdpjfDTwl+
tPDV3h/1pnT9FTry288ndpzuIR/BkCqgEI7hEJCjA+AtnaxmiiH1OrFz0LC8S9J607fPR/HfavAO
iQC2mqMEhnxbcjTa3m61AtMLvV/R7LvwvBhfiuabWiE5C0tgknccKHY5XGfkB7riUdPeoCz51ZUi
Emt91c236QRGXzomvvpZazQP6z8zkJjK6xD6oMCooOaDIC3zr2ZSxDPRd2F5QjX6fvs5ojZT4nBV
UEkcPVVFmVmIsha7X7m7TBd9p4u2gPbJ0yfq7Q8eRQ4ZJMoWikdZoLp/u1BT0dCOoR25ryvQPzSQ
qxeg+tWZ8+TLXM/mtgj5fA3J33IJsgsITMXMTxyJ96cQXwGyXlxIGaJmOvoKgSzMlA693Rft12US
97VZgdK3EQgsYfXMSXXi1L9PkTAe0g9UAQI1pzo+giRriNBY3KwOg2c+rRUw+bXaZNLlZ6KZ2Rej
uxrtfAoulQP8+fnZ/HC6PvSZoSSUsYP++XU+4JEBvcW2trhkBJqQEY8R5M33hTPAeRdyzrM6GcLg
RPB7f+8w6b9yzcONQF3wdtSe5CmYI4dFzqs47avEk/O/T7DejPH3Ur7KdAqZWm8dnd1ztgsBt7qF
x1Z8BUMC3Nw5GcNNTYvzZahPHKAPbgtKbh91Hfchtj5Ou61Pod9IFVaUho+jouhEjV9WNOg+37gP
CiuB6hG4K3TgUCgfF5FtAeIGq2W376m47dP6i9eMoGFUZ1neP4BBmBAZPjq3nDvebZtpRQHSbWYf
XP/Q2PtJ0xMn6fBeHT0Sb77P4aS9Wu9qsmZBJ7xDQnsrgFvOODlgckRe320n/fj57N/nE4fJS4l7
qlBb8KNjOwOlXYtegOxaFOekAXNmcOerMmcOgt5/PRQeP0Ttw24CfT3CUIoF8W9BpwuPX/kQCECx
mtpwm5XsT5Yu8sQqvr8ZeJEOJiAS4Kl6V7T54ewZ0Of7vW/rfT3yB9/PT0ScDwpDAfyB+WCq+8Cw
j0tyEC44GJJrv1fmT8eamKbPIfszK1SAFsKCOeH1fgWZsgzz/zC71yMfnREfJLZMqcMT39uzljp0
1Ebw6j7fsPcXEHzckCF6Q7jKyPEjUlswDMHhEHdyHFvIjv3gGsINc7kW1XriZXx/DJG4EYG6EWlL
8G63vHIEGysoi/0g5IocBeSF3IdWeJnyJrGtXk9c+qM7hi4PDEmUj0yawAjm3bHXGQ3o0IzLfqSq
jr3a2N06ELbR1WI3IckGKCx6/191JQDfoHMODDEUPuQyB7eCtxc7rVgFNuAg9yrth21KQ9Q7+aIv
RzHJ7Yz1vdCTp08d0qN38TAqoBoFTw4IYol/HEb9FshJNRNvz0BkOCcd1VvnIIoaGgqVR5/RW08W
0zfUk1ALI1O+UFmvTdyNWj+tUoOwzPK1jMNhqvaFhWTMVD27W7MCL+3c5BeNoic25+gw4BtTnLYQ
eR7AVuSTR5mDJRUbMtd4uDs/9ZIMkOZ0d3o58a6dGuVQ07wKs7wVqw7n2ttPoXog1jYPQQ4u45Tl
3hUhjb/9/DIdxSPghpgOqPd4Y2B1wvlR9NPE8w8ErXY/LJGeo+XfNXEOuOTbzz+M/2o6bV9BEkXC
dt/+cBAG5P/j1z96J+y8NtJ4+Pp82cgK7JoTAY0e5v/q1Xv3/Q/b9er7M+FJAvJ/uw/XO/U1pHsU
1WgRGYAFfjyCwN1AOB/xb6t3/79tzCFUvBrYQXzS2IG3e8hw6JzY4cTMTm38Uai21kzoRQpsDAIb
GIWn0NFTn38UVZZ1WT2yYmfq9Ybze5KdeAVOfL44aqvJcHCyAe9yjzQJLN0b65247kfPzP/deSnx
UgPWUMe1Y5+5GfIJr90r9dA2u5nvaP/8+R6/C/d/L8f/H+JvufRqj4kex0o2WbeHLnNTHugUg4q5
+uYxC1LsqdbdiQn9TRtejaagbHLLiqsImDgEUbs/h/D+8wmdGuIoeIGCHvrL4bZDcV/zmNGrYT0x
xMf7/s+aHQUsWnYZvCgwBJTmIAOH3n86V/98/mH8V6uU0kzUGsLC/aTPOrMZHv63FToKWNSDFkqv
2HLUgcWQmBEai/9xBkcha9KmCopKtfvukc2ITic24PDf30VExSEgYUgwwfN/u0AWxSYsNvpuP5t+
B81LXpbx2Dz16bL/fKk+3OlXAx1FQNXDMoAFXbcP5a0X1GilnMhBPjyt8J8AJgXoJvwb+19tNchG
S0n7stsToxM5ojfR3hp5/fksTg1ydJ5AfpoD2H90+6DItlA4POhRQjBdnwD+PwwlIVdKUoANgThK
TkCKGvkCEtFe7VQOWk185y/nq7j7fDIf7v3BoAW1Bdgfx5imGHtP1QGOFqcXZXrp/1ldEjx9PsZH
2w4yA7LfEPZsIjzadsNaB1eCsdt78hoKK2gH/sP9eD3A0csHYreDHxsGCHvYYPwo2u7EAB+tEkBU
ToD7wELguP4yosuwgqvdw0502jTzDiJv25zI2j86V5yi9cfA7gGsdLRMaeVSiI4BfwTDlVc9zd2N
oydS0cNCHN90zmDAxsEkQg/rKFapsFLZaIBgQ/D8yML2yiPqRoiDtVR2URX5GvEDpP7vt//1oEfh
JbfD2GYeMHshnyMW/vr80z/cmldTOlq1JTP+ZOCttF9UEmTnsB8Akc0Nt/9hFI60gYN8hcbj0RtV
Z6pEZpq1+2WTF7cqf+aoWdiJl+Sje4LGOmA2Jcihknobh1FLOognKA6AvrBbPzix+R+er1cfz95+
/KrgIwCJKjY/G0A83eOxGsj283X68IAFIHfhFKOSP648V4NOH+MzKjYlonntdoqmEXx7IqF3TJ8J
/z8t2f8f7zhn7G0XVIvGeBXSErM+LC2NP5/RMcL9N2tEDS99FNKHGHl0Z6SDLsyBi7nv5BkU+ND2
g1fUw94BOlUoRX9Rl3w+4of79GrAo/tS5A1IXh0GdCway1t4kZjm7PMhPrw0oUT7ROB98Y8LXyE6
NOZrDOFBbTczKCRfWiEjef75MB+ehlfDHJ04XHuxSoNh0jqHkGaXdbuW7Ra/TOD3EmUY+PPxPnoy
Ae0QGExin0BieHvCWxM0oq5yu+/rO52+mHSj5RVMVapTNImPbuqrgY6RahmMk84UBlJ/4NDl8xMg
1UcnQMCrFlgKOKvkb1P+VRpDhDGQByNiKn+rAoiTo8w/cQI+nsE/Qxwt1VwWYZcJg4sKY7Eg342n
gtlHR+yfOaC/+XYvOBwJ1BigTZFBqceMjngBHRXvIIXiJ7b9w+Wi6AEdLDMl4Ke3QwElz0d06Zt9
s0Kh9Iza18CI7fOj9eF0/hnjmCU59hoeTRAT7CHl4/wbDFlavkmhUDkxjPobIo/faKSv/282x+0l
SeZgSY3f7Ak1DaQUobqpSjMkcwtWbg+p4fkEpO1GwyrjshzBKYexHVRfckb/se3KxMJlD3wc/A8Y
ZqrzDhYoMObrD4z/yquKM+67LOKWexE07ByOXVmNU0zr4KyZ5HeYwIAQaNff2vPkvhRZkJRL24pk
yCUsIAtfOJgOsfCsNtVwN3WZ3uSQJMLsEgZlgE8PgpucIqhQGWUClVAH1SiEyF+qbogXGHkm0OHb
HYQIz8p1OdTktImztvjRQK81QTO0KefWwbSth/NdD6lfsU7B71AazJNpmJFAgbczGlaWAu1I+HeV
+X6dl4t6Nah/HYkVPEs8SItgJwInBBn3WcbhZzPBEqgqmzw4g0VJAe+6joO1vsywZim4iwoGVyCm
gzAKaVsnUsCpBWB1CFcomFVpNqdngSjtHWuqZ99kfAN9j/wuoVPf+XCa29VtPtxmHgHVn8k25imF
hJa4KemVYZsABkwXprNjnBdBufECJ+57f+wviYWuux7QKYdhlj3XNSSFrGj5GaVp8126rN+JaWg3
kqHoCxvoYlTuy4sastFkrSpv00GfnoApLpO0G3/0PAviWgz0j6jyJc4HwNkLmTh8HQMGIt8yD7DS
y0i88A59g/WgHOlsCrGc8vWmGIciWduMRjNfpjYavBlqqxYmZ2FYuy+NC3iiTZ1aEFKK+aqacnbF
MvOnpYCCwBZR5+MwNhE0FcG2W0vYp9bwuYA0jUXdgiAwFWr+UYwhbMRgkrAhKg02S134Z5ZDKAx5
SXddaKUuzNS5MxEuUHnkpMKGBhTOee0vnA65rdjif8/WAEo3BrezccjkeUsg58zcUm3Kbnlh0+WU
ZtFYL4+tTOEol4M1ZPN8vElTm+5EmZaxCldxNg/LC4QiHtT1Cpui6jYJ4OFSJXkFi0XLhnonKS03
qq/deR84u5lsekuLq1FfFG3kjRYyscHICEp5toNWIjur+4mfgUAJbz+43UBHU/nQWU5cx74e/nST
96NdBJq2nUx3qezYTc8NaE+9zREeF/kEY6kliICwwjOgqCEXmbt111edjIjfU2jqM1i2FLl3V0+N
umS2cVsnyjmqGVRKw1DMlxPcrraBhTmmy9vsupf8txcSiFqUEzFtocMcKyhsuZY/ZlqCpAdiSIwC
cNpWXkqi1NH5nBZmRsPAL647nY/nfUrT+zRbi/PeNjZqYIp6Gy6Q2YcrXHGhaYYRa22Knx6D9Qbn
sGPSEDNvTFVQaO99dVO43EYFdHMoZMVzAMdcyHCh8NOt+gXP1GDbQiIYK82gUjMpOoSN7S5hRQHY
n2TXE+xvzutUgXAGmThIDPmdIuOc5I2qv2YmkJGPv259PohkhmPldixXCYFos4Kf5UGTW6aQSXoT
29rmYN9ka5u0A6miIoRdQ8EOWuYZAkAYd8LE0oCZo+mSXQX4K/weVh0x6ppNvnb2OfMg04cJIGxV
ufRALxjaJXZC/s4BCERZ7/od1Nk5vNezKvadqiNX6hkin2CKQGPOcGayJskdCaCucwdDHoM8Uqxj
MmXt8JCBIbR1B1n+YNfmIlfIn8caljBBs7ZR366gNuo2jfAv0ju6wtaL5PZ7ORR+rFEHJUNf8Ljo
O3RwfRjrwcfGwVCSIvXKc4j5wzTddE0bbuDr5Scr3Aa3xtMteGY1/2XSmcQtFJJx0cofHRTiMS/0
y1T3vy0kfCBXli+j8L75doDv6uw/16lJt73EAvDWQuWs2mchwLqQLLUxHQZYNftlmawDmKsGBP0H
9IU1lN2wm6qd99jpGV+zDaq4pDlNWkPWSBew8cugCofyq4NUW9X+LoDDTDS1yB9GzjOQTmGAVo8L
DDthcdJ/wT/ETawKGFnyomtgwUKqL4XsoRAUbfV17Ntnb1nhGJT+BF2yfhgGz1xOmrQXy9pklxm6
Qy208/CbGwrcfHnwYoH41HvmmQoTU0OyDGnxBHu8zL+YQg/iRTTuExg2Bxd1Jn9zBYr+Cqn/VS9D
uBFOvRehHUhABuxn+FCAF5V1ox8XgS13bOJ8M5ZACAnuyxZuKsF9OdBph4qzv4YhoruxlpcXnUEM
PrT2rtAz1Imec6hlGvEHwcgmY5BJhD3P4E+ujaBIKLd2DJcd7J/mbQ5sDEd8GkADgSYUElHIt7l/
kNqU6wUbhylZ+549FNqjPwI/zboYosdyV3jQhE4kLL/ytMcTz5BIP3sWvkcRvP9GJAwd1pRM2b6c
D67cbIQsNwTZN2zUz7CsXdRaCpugcOU3kM9q2J5VMogYFNNwBub6Cv2qJ9mL72IYvi4Qo0SdXxX3
8LfV8LxCRihG5A9BsIQRbLi6y2rwsjtRwJYkhJQ/dr0PGtusIXSb0rmKgL4Z6A4Lyv2ztCqxB0sm
uovacnBQlYDVgMiyW4ZNA+cyzLdS1zN6e5nYugo6w/pg8FVXiAFoOKdRBXZtLOUAk6S8rqLK1evF
LPm8ZZ1fnvcQ4d6MmoNynXEYUqf8t2nB+u2hPr4gzrnNRCv1lMKNDpabKNWqgyWZNHCpUTBlSeDg
z556+CtC4QeFAfR1q3hcFwVvhIGX0MpldLw3M5w1Mkfqa8phrjZ51R8Ln9QoL9Ga6knQwW7ZK27X
BtY8Roz6DAzR9dY2Ay5L7/fZFQ8mGGk1gXe5HPhP8KfLEjx86UPvKr7LRM93jph5U8HEAtLDwX6t
WzBPBtOqGF+Vbj3IH3auhlQ6bjzXwZt9DG/hV4FjvLThs+pkE6nOowm8G8M72GirDScTtIWzw6Wt
kEjBsz2HnN1+ZbXnfgaQGUOIqRcDG9bVAA0gK2I+0wNcTvhE9rRt08d0yGBHNLTzTtc0TbKwXjZB
BnJxWK8IzqkK4djpmWG3uiV7JLA6uuc5XsLFIZnSah4Tm43pBi11+8gPMmwNMdXGeYhBsG0DMXr2
y21QjmpXKFImZTtC0B+Co1YO6iGoexjSpcgl80lNTSTX9rcP7/3dAluCPU42zgINfhMOFnBbI7Xt
OxCdCV7hLKpG3fyCSbPYgsxLIkiD+LYoV5PYZe1uiRs9OEmEmGuUV425LAvqHttw+Rn0pEcSNLzA
GzC7Xma/ux47RhJN6MssDps2gyMTWAaZ7KRU7GCAA7ufJT+bZyBz4ORSpPFlD2V37W5ycFIjr0ZM
Va5Yt7YTYPlBC7/lC50f0nmxsZfjMsIE/cvUUp2AmfZHsRK9HBDXLyDDu4UzRcIgZzLbZ0vyR2ib
IaGfwVWQSMF2U9sH8QTLmojM07CrsrA4m8tFg9Ea0G3bZfOG+2t1uRRptZEc5zToM3hXKeTDl4ug
qCXKyl0URdXei9aUZ1BrmcTz6xW/ndC7n1j4ZcdGDQnrtCzoW8q/rIG2xxLM1WULUzhYGuj0EYYS
626CLHlXAzyDu6qCRzUyEYqubd7BK6emX0YDy1EIZnQS2lpde53KtmJFBuXbwN3BSw+FAWmn7Edf
ogjZ6m6Z9hY+Nx1y1rH9Lqvuap7FD8juLLTpKq+X4MJZ2LpfwbmQeNeCdM0PCOoPxxGNvsj0vg8z
CzFu2sCNaLj2Aq9723T0sjelCm57eKddQ3+IvnLAZWTg43EuHDTiDK5HMYyQkISsAVwIah5sQmWb
M70WQSSo973qHfS3XducKwvyuW4pChplcvBGB/hXKD01cNPIkWWnlSq6uHK+PgdrYtmMpszvqB1L
8OTTTj7kRQh3744/jJNy4L6Dw4pgr+6CQh6M8QEutF1r+hi/HCDddyoYeANgLaoLiwzw3B+9YtvC
fua8rKA/8JBaJ2KAUTNIx8j6ZyLiJe/XKOw1UAoOR2IwLgz83pH8kECHELRb/7y08lsYSFwW1WWw
Vuwgp0c8i+o8/V6lro655gwO0qyE0ugQCSEfj2xQ5qifACSiwMuv237BB8O1r340MLIrkxCWlEjv
lYevSiskM7A1QsAU5XINnygB/5ZSrNeK2jvdVt8HmIafTQGk19HgQ1TtVWG3m8BXfZAz6ZIcxiMb
6nOzxS+54HGA/TbkzziYUM3nX5EHgEMDt+KXIM/mZ0nSEb/9UoqdoE0NSy2X38CxFWrQbBXUxKEc
U8QF2jw5A2E6q5UPU7RZnrE19yMvhSUgco7xnBWDvNVph7teH2xYx6BDhES2k3T9ApculYa3oPDA
YFH03zMpf3sVuFcMpcjFPNXet5Apb9ctXvMzXFK4uoCQin3xbZw7WN14Jnf4/ZDUA4PZh04ccSEW
XuudwRwDNCDwdiOCX6NIWmQBV8EELxLiKz9SgAYjixqfRWWDZA8Gp/hximny8FMA8H28I/2sIrS9
2IamLYlFVq6R0fBEVb0E48eXawyIhyUl8X+HGeyGbIPfDqB1xqMaKVwC78mXeYbZFGxg4DIdrn5C
Fg7fUuLPW4MCA47c45glROBMBjbxVjM/OAZ4oy3ceNYJkCJh+ppddb2A2YYRCj6hxXCrjRh2sLIa
fuBnE9RlMJfeDZwl4eQ8iX5r8KMfTznCzSUsSXRSzho20jhb7A6pLsxOmhxOmWEzPLBu+j1O+G2Q
3I0hvku1XrH8Yai2qYJrDQoi7AvT9DtS2hFxBinQuq7wb/T94aZzVm5yiBETljERUWdRCHYUOvAi
zzWmqcIn3gSwpeiWtf4l1ux5Kdj0JWN1c+6Eh58GIWZpinNQFSt7I1pqYU+Zu+BPrsUMV7/ZT9K5
rDYVAXPc2hQyEorfitmYpW9uesdeOlqQx7BDrYcsD2VZDsM5nY4IAKuFiY6egx91IN2ZXzXATSSn
QJg7+Eo0/v/h6Lyam0WCKPqLqCIMA7wKUJblnF4o+7NNTkPm1+/Rvm7tbskSzHT3vX0PpuEqw29L
IMGrpy9vTrrees2FZNCuoc7TCm3nDCLy85K57VRRtrKZRn5aXte+AlmylSijG0f1Hako6wMDjfGk
xyzPRG48X8kA7shGhBuSlnqyT0UU7922Uo+J6TpP/CnWRjo8manLClU3fRJdqAWzIJhBp4ra4Ggj
HKgfhxAxXLwNaZOGS19Yn5kx9GfrFjK1aeEwIV8WXdBzjJ5GwQIS3D4yxvTozSROlRNaq8hLJKqq
J9k0qApl7juPZ43Eke9V5WNIRhb5Da7F2bl60zbznCicVPM9j0q9MGwi8ype4i12RVIdBT/ssizi
sXKSlzWb5oAJEGFulluTQ8E6NWNIayPk8DuZTuE3Rt7sk0EJzh5+M53U2UO92N2jPVbaifgh50S+
enLniGLdlrmbhyup6IxwG/4M49b9ax/EMdfX3JkpVftKMeYTjDDiiDfT/sfF8uvZECoG7GE+2jEj
M6Ka9rE0o1De9qbiNHW4Om94CekO17QiGdCpuOsqooL4fDKBoWO2Yax7X9jA2602VLyTmt19NVP7
jBs9oejqpq0p6vKOsnB8mysS9iwVJRuaR7IHeaS2gFvgveSSrmBtZP6xEjuxraqRQmOxy5B2BnCJ
vhBi0fRFtu/r2jvGjvnXNgurhs26+k1rE3gp3L+m0Vvy2Iv8uGiLfWGRqgpEP7EdFseWemzLYaaP
L3oiVpUgDJud4607xgNQrqjbNmUXbays/MYSlPCyqp9kJmGKUBPDOsqKB39YjX+3II8N2zz11o0i
mW86GDC/eWTDOexs41qiwYdE6zOZE6MVDL33lJMDeXZW0sKZHqijOcwT8b/ucO8UuUsiDVE2eNnH
jaUl2msB7+FhtIzkQXVWdfFy13mHdMCUysGxz5fbXGM8b1vSoey9cLolIKbbCgn8t0JpanRdZtYH
WjyYBOjVXfnR9zI6kVqq9klitPvI6JJ7Ql27oDJWcnT5Wfwhm8yTNfLTxDLmHNdbO6wnEvjKKFt3
deaZJ5PAE/I+jWZjWaAhPM+od//zhFTcbddq/dKSwWEE28zy0E/Y/FjExVRGvbY1OjJZukab9liS
CeBzE36OYsI4kAp5mGaxd5v0uZXEsyR1N4SF6OnI9CQ7YHJv7zwwCUeTYe1pJSCZW0UZ4g/bVPMh
3f49aorkZBAbuMs7EtDmNPuJuxnRfWIELNbWqhhSDfZ2TruItCg5B6zAMK5qaQiEk+tXgBS83zb5
Jkvs6WFZW/2el9PaAjwSoVaZzVFTc/VkRpnzPq/ut1PNPC865w1Bn/22doh+m7XKPQi7rTlL2uoZ
k0QXmGTf07l7vW/kWvoxmk5/TrOu8O1UIz19mFtfW9c5yJrCI/Rfa17WtIe9wnQCqITso+iJH8Og
7Ssaz6868lgcIuNDJdmDNDppfyyrPR7x5wxkm87mzY2qTy9ccOI24jUPrGfo16RhMGE60bhfRucW
95oTH1UaeL8FeU9lQwdgM33/YSc98QhHbMt/SUzeUjUU5R/TV5bjXCW8zTLM8mJ1zbitSpEGdWvV
fkLiP9YZQb6qsMfHjASjQB8jkEVe7mxJPyDyRfCIX4ljTo54kMEOxL3y3WiZ4ff0o30ZJKO51SQD
te6M90zdzP5z+2u2+bQH+kXAko1H8WDmVYm/k7CRUJ+aamsZVnIxVT0R7+uQo+7BYlCtKd7kIt7x
FOsUbc2nnScdaLKWCQDRVf1BtKy/atMcmlE0/FilZ8SMdhdakaxv+qPrkUpX3RJge71X7yZGlGBU
Jb2TXfhm9X7LAJ26J7MW3BF9Zf+5nP5np5w+2GNtjoC94HQweGKe+ZGWeOzmGNYXA4TenxXmoqLV
CLHVDA5iauCPzCEmzyzJ4cPImD2NRq0QDYi5JwLW2UZZleynxjD9GtPeAVpTeewkvnPePTthJXSQ
NWGLg3dqPKP5sNdGRaAZOnO7iPRl8BK6FGv6SJobJ0DMuuVzFYgnl5kBietDkQYQi1by8ctSEBZf
WtFGz6LHmbbiznZXIt4YTrfdS8p++bDNetW/4EQYfL1LPYLUOvAobWLpR0KP3cNMdvRbpPQu4P3F
mC276BAvVBWml7xGCP9+5caQkQzb3UWmpu1pcqID2eVGYGfx9OLWoMJWvNW+FnfFLhsmxnneCFe3
MO2gdZvvUq++87o0fIuN6iqcHaW1p5F+UoVFNNwXLvG1g0tKPlCnjM4pMcOWtDdmvfn3YHA+jk1Z
MHMQyCva2FrfJHaXf5xTw3rj34Re9skQrY7OVTWQ107i/cRG7din6U7hjL9bNbmwxyTSHZtyqe+S
uLWpcsW4qzTgg0hN/qw5qeEVmTtHTdT/oiK+jShf1VuZnWS7NZ5ufwB74AEXh5QnQXYicBDi9cRc
HladuNkMb1jbCj5QtBSBYbXGThqEaffISyTPEfEfS4P6Yq5IlTUzb+ew4L/Go7ZZsvzFMBDnhFLG
Nitc+xGG3fdi3pQQEsdqwUY0nCIgSAzoCwAUtVdexLQY+xW0jN/p6S/J7pVfOidnvC9xXNkk4jLx
NEtJ+V4W0Tv2Mu9ilog+vrNoyV8jpuE5k273aZBEGXhLbxkbT6zGXZ4pzwqjtq+vVEvD2TXTT9fq
XuNGhyRRkA7cGyOzMEeDDzHXih+4Sn1PNJw1tcf2liCo8jo0+nQSNZGNzImnTZ1q5J9rTKerlAnF
UNUxo+BebbNbh0oKG5qJRfivNULMiBNzgq8FXKwwGPMzNSp2di3eactYHUhaP1pXyolUajS45LXq
E/lzYiLldmzMEZzKkG6J62OhuyuBOS3YEUqLWQ7EIm49QWBuN6O5tGninGDDfHDemzsHWcS3AJdc
YTtkQcTWqQ9Kj9zhrsAIorOrcmuABSFbFm+5pszbhIi7aVOUY/dbOvRRVu7WYd1Ry0WGhFc3xb+z
Mych1L61CpFC3luOJR8RxuZTmsRiujqVCrnyW1MTNItpM+s/htZ1p6bXyYWE0LUpSzZmbrcOz21q
/QixuqgeumE9EuddUSevTesv1fRpcVQFBZgCn2i0L1cDn6BM2S6hWAoGh/EalVczdo0LSk59sTlP
0Ins75re+JTFciGf2iZp3vbYVu+MBFiOgWJbRjmtevGhx3G7JznIOzKE/u6TYWIaDNvTzao24rfE
PxoU/dg/tZ7O5DbKFRmHhOCmBQECthMn4LHi4VqV6gt2hhmK1mOtMOPipqorNjlZ2CNp345akGWG
N1GSHDS5TnnRBlU2p9LMy4uOtuSwdN/PhIOPGcQsfg4tW+G6xXp5Z82FeW2Y6vu8ZFSO+tC/TEZH
jZ5pc5h6zQ02Y77yOqFbm9MYDradHVfHy49SvxXfip8AnZVm2ozbbRvnSaC8vt+q0VF7JBz4em2V
YNKYi4NWeybHX6VvPAbtQZTZ70ZVvLIl7R6dqEvCNY3MPdw/e+/NJtVc1M/uFvFyeRwtFqV7Z7IO
8hZxPnVdea5nRWpw564BC0YL4cYkOc5CaOHKLm7YdaMk8sBzT07MfwGu9LPubmSM3EAZ0M04xNAL
REpzEP8VedEW46aHxFCJCvRIKmKH9Ty+KMAMqDWOuUFmJ8m/i+45UQTcvMg4SqPI92Mv0v0tOZxW
Z0XYzzzaBXhFYT6Te09MQONPCyMtASiGixUDAiEGCkXSKfejDT4plUQYzAx1t33MiHzMoEsQakPn
mTclBXQ/o3XEuQ+2tTvN+LBOup2aX1MJXEmNkbGbFImGZDnXe1eMxYNBpbaLs+EhB4u7y2QLIEcU
xqXPbsvYwhoDopnXE2vR4iil3RyERgBE7UbgDVWqPpM0bcIYsJcvqEn91StN7hcuAmg5OfgsfXyy
RuQZZwKZARQFD1vUd6FdrTcTk8G6tmHX6MNrr8gyhi3n5eu697xYhuMokt1UTAjP69vajmoPyqgO
nVEMj2yUL4hH5IRl7VDsLYK8z42pmtNiNITIWmP70NgZscTtMlDurWi0bZxdOzU9CUrQvTZbTMh6
TQAbvWnWQv+yPdVdFkHiROX08tAt5vLUjAOjJyoM36GqqUhEJHurvKpEuqHmTT9pLqf3eKpkslnk
whGUcyg0U/xTjovc5m4a0UdPOVK3zn8w3kJQq0k80FrEX71tVTtwl3DZ+hypN24zP8+c8a4yoVIk
5goCrYpadtti7wj5zjvqC0ymOM8a9njLp2VocvAp3Mtrly87xqwqoNpv71XeTJfKKPO947rDrU7U
2ARAODQ7tClnyYubhkqlvNRk8E9LspGZ/VI0g7dD8VHHRnY3zmSr0wePZFPIntTgyDt0Th35WjrN
d80c16ACbqwCy6uBmXl/WmH8U3QnqNb/bMwYB+lqxdtkifxhXJbJ11U8hBa38LViXBzmI4KvacfV
MfNy+0jYZLrLyvwlE05BS2rop842Z76AHpJblYuNg4CD+sSun5xYNUTMWg6mHcVvebz8VH37QdJI
4huc5fj7OsZnY0MtIARNoAbX6QY5we3i6Nc4YhXZc/JuW9uruYGYZQYpp9ClKjrCzpYF2VzOL0Rk
4973koJo+MS4m2RUkt9vaK/Q7g4sqN4ttZFuUQfuYO2623W0P0ezTwJ74ap1DR5x4i6Ts8evuqNj
M+48UkwfiH/IfTEzpGM/x9tGQ+H+MM8xCDN2auSj3MMn4qrD0gFTsxb7U1Hd7YlowGTiReTSD7O1
qcAibhPPNngVrE83Q+9rbNUSYn3r0lr9fRVTevaqaDjS3pBUgESebkjZmLCnMSdI2aX3DVHxuDSZ
9QBBMr8YDeHBa0JuypokbWikDQRZRu9XFuPyrVfRJ7JvlWxsCXe1GEXJeol0Ceya3ibmplsesiRg
+AWuzejs/Rp5iPJSE3+R7vz/IvDf03P4kZeRe+NoP/QtDqpL8+HNA3Ef0zBcco7tfabx58QWs6Cm
E6/YC5JbVsu6Xwkt9+VaPrjT2r9JPlrgZShkhm5GJw0mbJD3yQfuHgLkBW7sMXUCI06m56h2nGub
8IbaOWOmjM3fQ9M767aTK6ap8bWO0BazCYKcoYZ0M7J9GjAHi3xXjWXoJUZ/MIeivx/0qN91eVo9
e2NiBRC4TJ9lGCCsZIZWftRO8tM29W4/uov1HpM796I1buxz1EJYRT5xickpGOxhHvI7mqvQTZgY
Lu3QbjI5uje8Wv6oEHMex3Ekd4WxFKyWW5a2kV8s2XZfbWVXZyZUAuXfiZ4XJmUb2U5k5sYVg9k0
QutEGrvAoNP/5Z1Lz0OizPfaR+17Ybjrfk4yZ2slNKcKJbLWhF8TUmgSwEfF/tvX01uixc9QCsH6
3Gw7c8FkULmRi0FNTq+K3QrEbKfath2CIg0SygVJoVc7m9S33rfjq6HT+2T0u/AEliGkVcFbMCMT
5J1Mr7SLMWSRwfGHfIr3CYF2gecMRhh7eBJK1/3xprp7Ngbrl82HjLX93tnNppX5htFG7BhyXSIL
GQ8Zldmml6gZkGfgfplUPOzkEuyOdrE3rAZpX8Pua0XT6AMoJVG6VNmwGYFEvGOOMrfp6Ly4nTQf
LdGYe1ovPDsybzngG24W147OUdau9AVlBmUqekpJLD4hH5YvvY3Zolrc4mzII14pFdPSZm8QhRy/
4cvBWkb7I1x8ZqgV+qOVf7JBzGDnIeqvlAK+4mXVGT6nuXnJ8QBMr1m5NTAZoSle2urfaGR30bqQ
gH6fFmeSMXXzxMBmUzMwyOMf+BVclWSKFuTx3yR+F6DsCy7HrS3VXshnmFjwDI0gt58a42TbTCWv
cXJ00z0R8imyj064tufu7ZYK7wx0B24UVXJF/yM2ZfouYMVZGl/vfi32svzxnAf6rk2q0zp0Z1vt
jJVeSD/1DEGrIUzV3tAuGjMt8GLOQ62/WPnzWl2TdNc5zPnsw1J3CGu/5bQvGEd1mm/i+K7q88J8
KWV78/6mPw8ojcXYo5AwmeNqU/3fAH8lMX47LQAWoIbzXP4MREOZ0R2zfqNUkPNAcHl4WBK1jevn
WLxr7dlosoONeC3Fg9N6Wzlo5zq6eW7qsOGbJxY+AFF80oft3P0sDDDsHIsjjZU+vS7MqLo4nEbc
BnRGFqUXM+5i2hvZUSwnN8n2rSgCW+z14qFqniveHEWnfXF7pv2EA499ETTWGcXPd3s3qMef268m
k7+VtaYqI/BthdkT2u61Vm8652Xc5Mfc3E3GCY7YoSyISaaL5mAY9H9ZAo0Wh6rR0VR6/jg9RTGR
JAMD1vmHA2hTGkdnYConmqOauHcgduTkwevVay0PklEEgN1NGk1AJo4J/iOeGO6RgE+dJ9vWuNeg
a4uPuL4vjEOf/NxwFISG+JPNF3jRTDh0F6+8SWEfDFkm58EDpthhvnT+CeN5mV+JNtmgdXTiErm7
Bk2LtX8Na06/y3DTlHbYGz8FqmrJrQrmIF014IeXOrpLBcg9HFz5xeUelyDvRKe325p+F2QHjrCy
1hQi7iheEtg0B+a8X2Zu5neuy3u10lnllwl6vAu+k6O9VzMGKXHv2ppfWrDcC4DemLxgKchzZLan
ZAR6W+wLp9pMsBuTJt2PBiQwEicx7iIu3Tbc5osFoE5w4nkvY8vB6yGyFYxUo40YX8ATBMRW+i3V
IPzzFGl5Ii0Gg+t+iVPiiZ5mZLfyIoFxzZkI7e49097YtFeova51yYnR9PLF7/qrPb/o3mMb7TJs
mWvzx6Ryp6lXfX00vRds/WvxNwGtQcCq4eGQxrfXxwyP2u5GQzJteBXLR9q+pHBgR30fxfNBTrqf
kwza1gSJedA5GN9TLKAlHBZMOEIf4Y3j96meOuO1s4Ja1/bUtofavCF4wA2lvwJ4SoHMUvOZGDRs
mrHalPJ7lvx82Xnl1xrSQxMz01kin8UAmmvtHo9RYE6vM0tPnvcDz5Pb996RP1gC/RjT7C2hzgBm
u5q7gXjUjON2QZY/3LyRAm5mcvEWg4qEA5FngIYp0IoqTDvtdcSUBp1040YPuX0/J/k+tz5NHO9L
RQQ5Doe4+axHVgbH50ldbzfhzBARd1ZQaNgCmo3H6nlWUJGWBnaVZ9jVOl0i4JtquQjIsxaREXP0
ZgP+yZLoGBGs7kSbPv0h2jrurVDLTi3AQdcmOme8NwA1jwpZHOmIkpVzvw2mej0p2HsL9NTEDmLr
tao/dJ1vZKbhwR5QS3gTW0RPfrBnGXcMOO4IKBckmsXuZ2/ezKnzXb70QalF393YBEyZQdtd5HLQ
yrdh+mfr+6XcGRRNuXesvK/avicfzU+JE8+tmiP6qOgRK3tXwZab4PvlBqFoD1yrab5jwlhMmj87
/1bO3Kn9p/Jnxz4nmF7s5iMePnCWhSzjUfigohl3a4a/fT9pF3feE7jXu7wP9wM0v/Jdqz9apjaN
oL91vrTuKeZN6dNtWe7M7LUb/zlVs1sw3uI8oEJ4EqRdt7gOK20Ag55xZFcbVX6J+N7pGh99FqWG
kMOnrnkDElRCgGXgQIo8/rwVWglExmj8buz7G2jV0/a2fCzmP2SQuvvBdbuHV0DvXG5086dcoMp6
u6U9Zy2XJ6d4Txy+g3nRynZr+Ty4uGXXq7Tvud221NM+kY/RX8u45E9g3pbM9rRdFb9m44O+vJcY
RYz+pFFjxY7XgwMUOWaNlBNJEsKeYWYKYeT1xwLW245fv/fhntVhZcnk1FrF/URqDD98sqV+8eX0
ME74CAeGhOWd4TGCzEiaek0nkMH2P2f+7fCgZNDb7ZkU+DW+UeZCHgZ/yX41FAgXFFyP43pKRICv
dLG1HdNF0EZvOMxCGa130Mp2pU5bBa4SXTs0cqL7cD4VcvhYDGvbxYfSfUcwoJUutqX9lkS/8q73
ALWX++7LPbT9VTb8gxO98mYsdz3aHJuThyk5SNgpTa1vkvV88/WMy4vFqZqXnBm3A0L8lNxTEfDQ
KLl3SnI/AFTWjy7QnibnR/7gEPMAlJKIXOVFIKG8c7bAuPO99SO2n7rhnHm/sFWK8RjPZ0inG9lf
bm8a2jQv0QGCUWfepc1jZCLI204ItJH/229dhAtVHnOSqfv2mIahonD1KF/FhOCnX1l+afAekAa5
ynAgL8C+M83rYhxURyur78XsbEeuDcs9GhqCRLcV2Z1EJJnWB6yquNXvFvW4TF+OwRPzUaSfWmJj
hsNmD2Os0S5DG2ABCBWuIH38mJzTWt9L7adGImwS8i9g834x99GqeV8Xh7J91i1MmF+6c5LiMZpe
gJ7V8WG1tyo5lQTQrzsi9HxR3nlMZuvpWmT3Av9t2n8Wac9DcLLdF2AtM7dYGrPF8mKbz3F2P4xn
PT4uN8tU/57JI0mZw+pSr4QpwVM8oZtcPnrm3Ww+NIzVR5v38X01rt4Q0sjhHfnHfYTqTWA1oMno
d5YguaqzC0PdLgCs6AVBmzuPPl/0D0luhKkJBy0T2CS2smV/BpdUxOWs3xCGlxJ8X1wfBucx06fz
aH7GQ7QrTI9ZNZxDdUdD40tH0fZUmxEJY9Z3hC3Bdm1CynQKZobXFTWB1KG105Ukd5CNNg4XsFs9
kmSGF/XFWm6nXXacAWUU3b8UL3VZAXGoDqXxm4zOpjXfMg4AU8+IUMx8ps8lBfyMrhhPv8OSBFq6
EM21XLOuJByVEa7BNcefz/Qsr49F/I4yuhu8ezYtqAri7XpjaVJ0zE7oNHip5ZMpi206dY9DDDNk
FRw0caCij9nGzT+9RM2liGxfa5HvmVat9t/YlcGaPE3NV5SQ3YrJM+NIqJlgKi1IdVQA+57W79w3
8JMFl1ZcbiIN5zTf+wSt3DOxK0oOvcF8aQse6LoAZxH/ExaqVfbbjhV6BF5+HDVciipwhuNI3g86
N8cupA/mzRX/ywp7SwQt3GF+lKmncXwXzU72V7gYODE4tKOtqn4s1Hblpeiff7UbyoFUjyh6wSZD
L94eEmfYjsZPy0p45IE0vSUYD6U6NExAdbZ2NubN4au9a9l8qKEd4Tu5TfXjPxXBuN8b2N00KGjL
zF2WPC/mCjBQhcz+zl3fZuHMCT5FQS+tVzNvv1Zdbgq984X105Z/ie2cbOg4MWmkZfE+qZTmHOMb
EiCK8zoCHL1vNC7d5DX1XhLTCAf4aOX6PeMOiZ6r5c9rgRayf2N8DFCjBz5qshfroWLzZaFDLORn
DP9ZBdmq70dnPA/yeWq3EjmXGhgo+MZAGKbb0dUP8Nuh/bKth7amSLMQak5tvS2M6+DsRnmwHfb/
AeTYboiHwu+pD2WV7gYIvhP2PlN/6NVpECeFOC6Tn9Ky/ZnRca8dTGTShiFuZrw47Pdrxg7z50an
jyI10s8wP9Jm3vwBfnrrxhjaDK+zBSxn6DdW8TC7PxAKv1e4OqIUfinuausZ4+omrWdmPr+c7yK6
U9rJcA5lthtyCMN8NsRze3307L8BJjzT/0Jty+RtciKi5jmJWEw6ajw+KAWgjs6Iz5b9W8UNbtFn
dJIUwxtOM7Jrs+JPny96+2zjV63OhJGgX/Ak63eywfK1VzdgkntqOvoe+zyWf5aUQQzYSDGrSp/l
gKYEV6Zp7yP5kk+2Py53fRsh+lOSvRm4vhayPh0G7DR8PABddHFSXrvqqRxftfbJVY/TshsJjKlc
rPiEuamjXfAvNPeq+zDpXoR36lL9UDMqyReqHxYQy+IVlvd1TsnIObEquOnWx8I5lfI9gw+zLr3v
SGDRkP+S6aiDPFvJG1pZy7MYrJa00wk1nZ79jbhQm2EfgzcHs5vWtLjc3FX144HXKZDAUmMHhNXC
9tNmdzifgjYDBRs3+yF9HeuFBQeFcv0vnb48lpUTvAea9V6Z360ad4m1BJZ+ABSDs4vneHWHh0ED
Uk5Mv6yxbRRJ2CvSRrRxu4IOky2bGAJkcT59C0x9i54TOj2c2fM6MmqINqz4vYIa8ldOabzV+THy
mOtr7h2LhP6aV+eiXhDL2X5k1AMEKl1Cc+yOHWnmfB+OouHJWakS6t4iwHUwtL9ItGEZEYzbCj+P
9T9XYUwy51AT+ocXs07EHLbyBn/kgMVecXT6Zd+Tq6TfOGtQBbHJ9123y00do/T6z4jMK4qFX2GF
FaO3s7o+TI0bQWgM2krs24WX3Vmmg1vH78Ncv6Pm7L11DF2pn+saanOz+kzCNnIp7pllhtY4H5nv
f9gUh9Ibj0ByHuCtBtO0bNMmaTemU5N1LUM30g+9q53LPD4llratkP43KBm/SpPboZwf40VHxUeo
mkx/tbtDx1uTekQTldYH/hfqCAhX3MRqw2aIT4DxU2JZgaH0S2W1n3PuytCsCdz1Cu9ocNni+fb1
wdq0mhWunub59pSz8Pe3lA999yTFSHm8VhvTu3VyxTuy0P2U5ltjZmvAWY4ryS944u4LD33I8naV
MpAoQWYZ3aUqkfUqFPpB7ecoujfTkRxVQuiHtbsbAENW2hjkqHmRDn+NwTKQ9ZPLyXzTM+/xFV5m
wnmr2H4zm34zcmH2ucnuH+4cMz5ZcQEdKXsxSAqfzfWlW7vQ49/RsUcOS+x7cxYKDo4W+uu6rNh0
4HPFHuaKdafZxrmry73V8Z7iqSRuy1eug1Ur/2g1d5/X00UZs1/b00sHThM1E+D74k2vuPv3Us2P
cKLepnE4ijwKrBV+gQFWnMxTWp5bT8skcUumEwZrVNSlxssrrvrwM0T2zjM1gCbOKdHt0EZYLukV
JfENuNrJE+Pulby9hEGdkoLKPWcrrpfGvaWPofyf3QbFQHQBHjM/SdS+7XpYdf1u0Gd4ZWAsUfYg
Yh8csw4kC4FWfnt/+OzcyBibfz3wl5PhHDtjDQivvpM11dpoTk8jA6TeabaxxjxOZ+oz23NQMIBn
LPWrL95jSgqxb48Jf5QsflXN7+2WYWNzRWGvbU2sZxblI9x3m7FBtIRAiHDWYPyY+uyQT0XgqeKg
6xX7ntmunasP1OQiiNYEh3CjbZVChrk5D81qOaNLMBSZZuAI0Ra5WIQDSYRJFuvM7sAkRtwGkp7U
lOkpdydAZPEuGuclEIROdQwiirk51TFnubu+CKyvY08x3GqegnCJ9DXe6Ogek0BdVyfMRYd8AcPE
cl/kJTQj6tZfH7ANDbR0ULul9QRDMwBTdwURV2wyVhFKFb+1PLzLQqq8MTxUlgO5QJTNVjOyJ6t/
zUc6vI5deUOyK8jXyZHRNk92n39kiwwFthXMkfu5jGEZUlINDfUcK6LYICusZ2UwIyhFRnFWKGFN
z5FM2cPjkXF/tENzXfBOdgkvhVH5Ll4HbKwsc+MFXznloxTAIW9C01Jg0NzYKjlWUb/JoiaoajRt
1hxAUWKMbHxVcxGR9o7lmrl8EybK3ZsMVyFYhNk4A7lzNmZu7Ry3DEy7uqO+PLL3S5dFQdxrfkwW
tmuy064ka0PsXsL28dOKWZiASYw2gMkgq327YDerb49eNm7qW7+WAE4vjW4vKHfVUP7ZHTt3pbW+
GxNS27hcRrrClZFs42B7diE04Td2e6gtFSemZI2oGnKmeib7fmaC68xzcdu2TFbqU0czCFrTN7Rp
y8lwsDDXLZ0KTBx63lS8NkN2HOZM93HNXtckguMoysfaxqyIe4KukCW2TFTvHYtp9GpoLBbO2MzQ
L3hiL63LBy0wT3GXIM1Sktm8fcmODa1wylB9V35FhqKsKgVRNPvEiW+tyNkM0sVFAJG1kGyTgQqf
sIU7jOPzxmJe0rHf2UMZZVd+QjPH5cWPo2FnX6OwIXK7WKfSl5rNTCMrA8mucqN0rl1WRBM3wK7l
x/OtV299q6rOusvescHJUncVTiVz4yXyx2LJxF9y4ScC4V938U9zleqQQAvJEn/X/dZU4A2fV1tR
7WVzmqUKo1UPLUZ7jWFdDMb+Lcsbm3jsYL0q81SJ9dnKrD0e711jdk8gTh5QhC8NX844y92ghbNX
Mw/Npn0CzT7u5Y7FqYCVshBR7kHvKVXRIF2WBAkmfSA18qOZcIq6qH6GvtJp/EfSmTU3imRh9BcR
kcmSwKsWJFnyvla9ELbLhmTfSfj1czT9MtEx0dHlslBy81vOpY+hUlzjcBf0DOXMcOloPYUOV7e5
Og1M7GzCZQutZ8aboruusKf8bPuH0Hy5vL2mhr+amviN+lxE6qlkzqf1wP8rwS7ogVHYTVbC7+73
AnibxP0nzx4HLG1ilwzy4A8fhedFTpHdz4hzg0kxhCu6XslZd+2Bej/2zrBVJr933fokR5px9XSw
VfZEGxwtFGcW0/4klH2SbvjbKs2a8JwaTlo916xbudrrjkCAU+MnRLTL2LAWJ3YfaqA09On5IfuS
TcUkDR3OI8//WCw0+KH3AThaf2ZihNsYHmIxGoMjxH+vsvGUwve8iS/rSFFtHkhUpslLWJnboRjp
EBL+95qh2ow0GAhn1QfUZRwNTWGQddc6w13g3eBSUSR9ffVSLMACpPPNXLN9evljZzl7QSayPJ4P
EZ8qt73VxcgEPYibKu1xAeIGPoNHqLvDW92ng2GTIKG1mMspm4GP19jm4ve3bLc/gP4/++MyHnHX
/gXGiTydXQwCIw2UfZOod5FM0Rh37t081yiHAWyLOuRKwxpg7ORY+XI7sSPEb4Ndcr0ylgvXeNqp
gtuE6vo74Xnbzgs2JM1OTqN/ayf4CYP1tmPvScNCTNel1uBWN3MHCAOAqLHTGy8pjtcgDGPvbglI
nl01ICQlhQ4j7Q7JxKwbx0vYWIz+Xlu8tJHCBvTJ5Po+tGjeaK6qbreQOxq4f+Qp0xwbOTMFRKNs
kz2ZhsjYIR0Q9s3i2kdTge3a0zCvTFef3BRSI4iF1njM3S7qCgyF1UESH6aDX1RkLEey51nlgkME
QPNkLRT2WYkc3NWNYsdKlnM2O+KR+N9LU5QdC7CDq0s02Y8yqJsgYr/xcCh1SrlzKoLvrA++RCdC
fl0tFoSELP62OrhYtnfhxHXidxXa+RlgVHGYqXHtZjpke6UICjnsejnGflW2m7bOPzMWI9/XigQY
ESJ28BymNBhOnS2xC9zF4sLjfYyT255Nl36veT8eaBpqWuSVYlFml7PWNI3vAylpeyZrynPtpDbJ
O3Q8G3yFCN6aprM/aPgHD7a7lDkeGEYgvUOHiz6blmWF2pBPcXYz2d5NE4LIcDua1eyop3nJYtwj
XZfytoUQcuhXl75b07JvXOXDvs19Uk09MT3DTm5eDc5KdqjyNxTV+tvS/mGtIynbjN3YTuDbn2wb
JrA1EY5PGhADTZbEN73mXl/mo6GZGto4T1Sqnwilpaesc4gr2TFbDlgPlr3Q2CfvFbANF+5kiHQs
Qweyi01d5zGDyxEANUnmh7nR/rcqPdgly1g+diaIX/kZmov03Ni9zrceUaflGdM/ShJW7fqLD/Oh
Dzta3g4+NoyZ8pvVpGvEJr9yJwp4HhSTPkdjzQmxqB5RZ4I+QJNylxUeKXgmqp7Tc0kf/XWof/N1
4Iqr64pLqGurkBC2D3lkO9Diu6+LrjnOo3juAnYbu0oitHjytvSK+OAGE/Y4LJJ3MDe8b4eAvrEH
c+Uh1I1P924Io7Wb5QfWc/gyVjHmh1fnZCHpc567vpuixG7cswjV+Dr0NhZwWK4n7pA0e5RZHrPc
Wn+rvig+BAHJQ7ua6VjhlrLhQGm+H1mMowP6j8l8dqx/qie8H1rji5PY2CwhWxllTjN31FwuaBj8
/8GvwFRwuOVZS4m5FfzBzfydC8qSVwb00VmcZx209sGbSZAwwDS5dUNaRaBO9yjWXlJyVElUYQTB
4o0yLYHPZK28iMycvpCLsXe2jUfR0E5lKKsGc2I1LbEPNY54gLXHnl+mE16J9auoBTPqZHFS57Rc
xKbI3O7gZpTgiTH2LpEQbzjUV5+nmUP/K9Qdq7WpgU0bwq30E3OWmvC31rui8QxqRsJYrdNgK9m6
jGLLAVSB837mj+CAsrHAa1GOd/YIYHkDMwczWiXU7FAXDv2kf1jKpQk4z2hDVR7SW2gxwFKwXfgd
DYtki5qfRjp9wF4c1iYX5cJ7twcAsaQEbAP00Cwbl3uru8OkoxM06vley+7KlmIPWeYzXvhhc2zq
/NuJ15cyN1RabietHoIUOj4FTSgdoVmI+hGtOSZdzWFuN88Zw9S8GVIO0/LaifZir3rMjRPwWqoa
8vWsrz2xM/mKmpDeq2VGNE02GUdejNaaxyE1kV4tD4NfNqe+ngKCuugMO2Nbf6aQe+zIEPyRL7Km
dmlPp/kVmkA6Rfzo3Un3a8sBgPrKWDjWuzLzG/ZTF8k/J0z+MqSst9JU9UeBOuQur0kBGpDRPIW1
EcM3oG6ebCmgcsSVcfzbibZ4EmMQ/wyLkgmueKxPfhzcx7wJn+fZ7c6uRa6wtFjuDPk+5ES5nhrF
KvfG09s+hs/GXOsG9FGLrp9OsCSx9hMXPYTRJ/O2Ip1DyR4qho593xVwDai+NkeHbtGWJTcIrEuy
YJFkrejo4yK0ZsYm7Ih6ta3WJI34WJOTpVtcITFRKq9yGn6rJb3zDN6B2BPXhUvRfZTdR0SDZDeD
j7ttXYLENkMaYWcc2omFVJYyYpMPFpOzatcPa8XvdmfL4Znw/i6Gp2Ww9X4Cr0QslpsLS6xitHxL
bqoOnatx+r/zlVYCNq7fTqxgPg6hhQNpZ200pyVtSJG24nOWJeM3satBy5nNdgXjHSUKBnWafixd
E/Cs0lhRzCXxwxdf5BH5WL5CY0mvCK+b0LXmbcRmbVLRLI0f+Wtv6pJJObH8z9Xnol2IMWGy9fJN
IlEbnCCmEzIORbVt9AK5SNCxiEPauGTt2m2fdgnhBfWYUB1hGVtDZmLshniDwJXV7CWN4243rc1t
Mw8/gpU705NiNCOGEGcP3ewUp76jp9fRW3KR0dO7UPeGRXpWGL8mlj3/lrzQwYE59lcV+P/Qs8J9
M5fcsxj7820YY/+FyXQz+V9eoAgZlC18a2HZFhFbdgzxXi/fq9azH2k6jB8AgmjhXoPyc2D/HYY6
c/a6mCWn9QCVLIF4dsI2GE7YLjm/z6y7a6/px8xGrfK55Oz9IS+jIuFdTFeL2rLbhw9tYZNk7OW5
yE1/bSQ1ZCx1i3qjLNo2TfERrAXInqD55Ao7Ek5K8oavP/PJ1LGLeos9AKIpyNL8FnABk4goyDp4
7nLfrOo3HvV1yvXMNyHff81CCsq0/n2oLHMbpzHNXpaCtFtftNOwh3bn8kJrVM8DQvMKvQqF3xhV
H+xVzsEp7Wg4xyZubuC3sBlqCcsHapXepRwD6C5zOKcYoZSc30rCsHsIAIgIbEK3bu2UAGQwa3EF
DeET05vYZgJ+waVWKgsfdRJiWruW4VunUPstnBIFpyUx4Z92ILcJuEJFnqfvEyTudpTbxP6IB+4U
KC5xzTrP2YT2T154T503P7XuiFLYTA/ObF2qLm/f4tjLyD60qAPj5PDuy0Z8kH76V9q9wDx2X+ch
xQjzyze2L6a3bpqMr54JIZ8Ig2rrUFlnWf3j0tRPlKxeioAmlUuNknc5p+lmbdv3AaTyXZkxA7rK
gnKkAe3kbj3/EXZQCtrKdCoPK73B8l40xVubXCtji4+tVc2W9Im/Z0T8k7bctuOKTxDwzggQKjbl
NPwWVfkj3KxCmyIppDzc6BZCFV+ZLBmnbeNYsBkED2p8kDoe9yrwXXL9DkP3PLgsA2Q23batVR2U
Hv/aU8l2tz4PbpchuS6bDMkxuBlYty5FR1y4LW3BeMFU6x37ODo1KX49hbXcmax0JHarK1kqmPW/
luOX+yJnxilWstfF6n9rhLmoqvWfpqmokSxchJrCWjcZ1JbtuPjkLul44mIAwdhXS1p+N6UoPwGo
XfPcOSLl3u1wzvzEJ42v3IaT214wIp3Rb56knUku+RxqK/S17AV1gwso7zGSCb1KMADSqT1e6zh5
FKcW8moWGHmqs2rm+x9LAofdEoPYSciKv3EPUaeuaSBODJL4oKlNtZdqSg859XRYj6u7PshkHr8L
vtz53gqs93lRX2WO6QtVropYmAVLyp+8n8kpxnpb2fP9PPXTmydDAtCqJyp1ZRKXOUtouC72Lzi5
L4Li5K6ILX9TZfYQtQWOPuN3StdBvDkpy1qPZEjc/eIGP1PAa4JLjw8Vg4s0IVCfa5y3UgsugqW8
7xekuNYPe/4lj1sUiGcMlji7TfP+ce2o+jHN2Yxmees+lmmFPVEuAr+U6WmTV/BfG3oZuFF8JulE
FEn3g4+c0r4uag4eLRa0RlM6ledYjfae0aZF9mQ7XOCxRnDju2kYtXHY/eRXahsJFEbGybceRkBT
/7qMf9FaeYgtzoUdWdVg3wdIB2b0kYnjoPpS7ururFIMXEzEeOGbVm8LlwcOctZ8VISUbqdQtScd
6OBUdB1auZvRa50Hup4k2zE+THXfzZww5YTghnTpXEVkakcdrBLkPYuw5/X8AAE1fQC6UdvcH727
urLbP7no+5u2C/PH3mTxre1M2bvwvZBurzVu51wvUQjOWuzj0U0poXTLjeuJ75WcmgUWbiNqdqOV
WWidJvrnRzexx72HRrbNfKc5IpQQWbAFZ3nADxSnjn0zV1p9jgLG7+LpmXbAwM4sK3vN/wt3ERKk
v0CHj3Wg495oC6UtlHEkJ/mzjsOHWmjhi0wsfwMEnLNjqHPjxdc37K/Ln1dBqk4UxlzIcqthSykF
27kvX1ZPQ4NRKJWuRZDMUtlX43aMSExdmz4c3F9/8Pg6MkdvU2danqhv2VuDXbWhWSY32PkoreWN
DpcrUMhqtibXKnKlCMbNKuxh348cuqlhNhti6kN90sgoMKHcCYHBOvZLAzABJcsj2VJ6w54vPvCP
uPHPHVtgfmebxnNvRm5Hg7bWSDOA/8uhMz0sgMahxLTM/4B8LqORD4Vwf6CX9ZsuHfCpGHJDxoZc
wWCbqjgyPrhM07TWc+Pn3i5XhqJM7FSsnZ9tFXyqsUnfGDXCj9nmBZ4J7XVHSpLze1e62aGmTEPl
j3YxglBbv68+ZbGKoMSuB1gajZNUv1o9uXV+jJU3P7YFKMmoTDAJmzDhRWEv3U3rWBmoAGHRvmTc
hrFWfLhzCzqipjeBzLjodxYYL9xAaEVuyag2G9ymbnfFqp7FIpezb6/1noGb+zaiyU1lVX9A7+W7
2e5fit56F9wH9lm/yAvoqu6V/HN/hyHt0ENMkLBkHp9DCnzUBNvkG/3GY36hnhI0cffdLnqK7DGP
NyMqw5+6XgUK1ozIsnbeheeribLW+SnazqM9MJbHtHRX++zZST38M76lNA3VoIcYl8ht3tj63BHe
utE+iadyUjN5pgzGzUCj1C8Ws+2yBbGJEyddbs3syqc+9mb3RJkp3raBXWSRHduZ2dJGIdCR+d1U
RJkeAcgUJM/AoHrSObcudccFQNJxTWL57OKbkrzvi4hF0GyzpXdwYYsF1mamagAElmSTYQgSFSj8
vlgba7f6/uwjMYkcmWVpnI0fKHhNufAI3C7B+6DR43PbSfJd5axvzupgI0GTchBN44Tk50IgqYmb
/DhI+ZmnvJ+WZsF/6Ntlxf7Mmu5jzfWYwHmtCRCUJmVhfDMCc0KbeQhkNyG92+5dmiFMxUI7OzMR
kjEjjhyYr3XPavLuwKF5/RPCV38ohi+ZFvrgkaLc2aTOdtgG5XYY3XBfrnnxbw3j7pI3WQxQLi5m
te0d3MDOV/J+dZuAfnfnRc2QBfuC+9tN2aQD/h+2VK8qBoRUenesEg4fW+GNu1AN7LOzkOxm4nqL
Tu2LWYv1FSZvfVzrWT5Ix1LbMMiGB+raVdTYKzijXpojPgAylHLjr2Ji6ECuZGRYHXGgDkuEo+d8
15mGw1UNGiVOFIciqOW2ndHXqZGT2AoCyTZjT5DoVP9cpptLVpXeN1ABaG4egn4J/HHlR8bvW01r
HdLeT7eKqWHXGexUZWR5uzYL8QUnn8gTprzQcKI0xz32SLVITZ89Iejiq+TVyfDkeGNYzpvorPLk
hU1/HrzrE8V74YBqx3KdXpSRNpV84Ltw9aAQNssUURQcGpsGpzIEJDT+9RM+6n6t5quqW+yl0Om7
8RdxU4qxeylHnhByFyUBS5Vz+bFwSgtXWOQ30wYwKjDkAOQJ9Flssbzq/spUt//mBWIQivx4pFqS
n9ukbO6qyXwLpZI7homS54pMc9i1LTWptTqGqpkf1qZSZ1rAEPQwIndq8MDOOElFf5CK3BRwujcd
rkdN25zbDw5dqJG+9JDIHXAb6jktdGBCfetMIhmSMpTizbBWy2YB8xAlPV82iXB/ddWZLPPk+gBz
nC0LYsZAy2b9yJPRfe1T5rU5pZpRTYOC/hiEUeG55VEgYW3ovH2oIr0uaek0nA4lEC7YfrpjI1jz
akzOC4ppBUsIKoyuHXNwoSj+pgTJNkU9x0dR0iP1SlJ4E8wPvAAuNlLPC5N3TiHdhDrCH3MO4wy0
FUBSfX89vTY+rctNxVt3z6oePLuphlw1dn8XMFcgTOO7WNFsj5cq23Vwp8ivpL+cQcBxpflYJuLF
XRc7x3QuXhmWhm0grOfCYW7blLPbvidKmLuwTcRlrfQ/lx2a/JBBktzVQS4iY2ae7zCdH7g1uhFL
dfuPtikQql2HmFwjMbxS/VOuATaxHsa3hvfIzmbB5Qm0lHVKYrent5ziBQkXnJ7vlzdQ/IiSpGti
X19vvLY8E4gv7rDISY5FXoXpecV8YoFvqpjbWleqQ1BzE54dOb0lWRXfBf3YXWpdTXtuRuT65lI/
42/QGu/IB2tgxulmpRa1WTv9FZa6Pk91V5wJZ/CjQ1RCAEgIStfjIC9F3qCzBIPH5JEANSTZ6RbP
AMmc47hW8hE/iIR3XxFGm6gqkNu5fg6JzBhC1gFW1mRa5683i+qOZw76Qpr+gNNATtVOfe/HDgEJ
Xdvrr9aDs+sdBNTORWyZB6o1XmPZSMkVAzqg6Tgonb2hjn2YWpZrJ22H2+rX6Ot21W75dNmjPvbQ
aRLbPq+CnI0DlWBDgpNA2FBTuiCktDHgtLj9Dk/FyHxpy/LZjO5DMSbNXkDmPkD9FJ/+NVJeX5uF
fHsYGl2vI6LriVs1WV+ymLtI965pgb823T7L5HQDiWRmR2D2Sd063palIMtrsyCH5RwiYovUck5X
yDmJjUXYiPyPLnoiwS7EXH9MPwHelFFCxgL0WW4udVVzvRhCUk0WF4Bd6jZM84I4Rajs8qDX3t8n
S9ENEdk0HOo1NFtHWVwdbUJcQWfwM81wDqnILpdgqSB7xW6YXk/+/CFF9f9iA8IrgpV8nIo1784O
bTnxkBcDjHM8VNL9eG/90R6G7kf2Q/qoVRA8xClR4o5Nyfdsi7/SquIu5nWUZxPt4aWuya0T2qV+
RK0mvSbLx6xltuRe09zElUnvZUAlsEJQhmsCmctuih+R4rOiZdPpw93GKIccCYTAfWvZen9MgZgc
qMbS8VeJAEESotg0sFFVsnKVYkA/WDZ9oF6i3ZKeVTvXST4LYpWnVcnuAvow2UHflnQ4Wr2dOZW3
uQnVearY9+yb6j0peidKQoq++VLPdIXSYD/IxXnp6pVi3MyIJa2hiOxlviYx+VhLt/6TJQGx4MDi
eZ74Sjmy/8elFmt1tWnVQGeOLKAlz/Y0hHy3xbWWQBKf7wcMo7mfaHEw9ngu6nERQz8tB2eA7uH1
LPFAVCfvFgq6yUnMchorU2QnSp9uhZu/OPTlp32/6uWDnke/DXtqz7oKp02srmxzuTD/dQE5CwfR
ajcXOSWQYc5uQseARK7G59mv8qMDPn7rzxbuMESpo+1PwWV26Qhs3LrFnGvrnmcoS2yD6d0JtZxL
zYVgnkz2EjflP45jmOeVuvpEdfY0LrF59sqx5ozKaHMGPolxldofC1S2i2uWnGmf/E/ICD+hmuvX
qs1g96/kO2LfpFEq0PZdFQtyH6tTH8gnMO4H4U/il58DsGZ+RVIfVrYpnBvT5ju28zL1NR3c2XTu
aH9NmsAA+qN4TWBTbPyFvK8Ar03zZk12jlEy2GRYDrukXTUSs+UM2ytgUm6Fw69sWH37mZ6nfHLK
jDCIw38n038REEKu1uW0K+aY+cDQBkIwio8rFQMCwKTqTIOQZ8XYH9mEzytYSLfix7Edo0v/FpbC
REA0O9qW6W5ClvDtyGCQq64gPt6wsnLgJWsNho+GAXee7PxiLJDu6dR7Eb+kNFq88MdSKcHwNgnP
hdNNZ4dvEJzxZr0AQbAQdMOiYwiIIYgnMb1VhO1pORdTC3Vf18lBchuLlmWiPGiSKw0E/AQec9ZC
8E76vev09SELMu95dlTxvOgE0ILfZFd+hbPxeoqXyYzxMzKv+DaX/LSz/0y9790vIGej0ZEUkGOX
t5jjRtwAYvsHhOi0Q0RXIPlUIp8Tk/ZvMshJaVLwQUrvuQBQE8cctohFiGHsbjrXyl7cgInZHhyF
bDKO+64icmbB4vmJrSx/rIcEridv889AU2DNJ+6LMMUhlc5EBnK3t0HuLpCvA6J/1aScA9YAY3IH
YhLqj8EQzMwjZGl5Yylv+IxbD18Kx7J7mCScEGoz/VYWzT9UBudnGiWHO67cXtkZF+kAkMNq5UQ6
6BLgZrlqE7fcmOWYlp+qyJ39OJvhoxq5YgAnYeKeg2+KviS709iJGChIvQReh2Tfm/ExbX19rkfE
U0l8zTjTteLizClnkMz/BLj83OIJMAxLaz20aVDeF4FqH21ULYTVqzAsXRo/aiWZaRZFUj7X7GmA
r08thG95FDhcCHHiRpZczP4uFfZ6F3oMFrQHEX1wV4g5sTVszhjYIGCNNpJfZn6ImlfHwBp82mHt
X8cS1cvUsnBAENj6LOx5Xsliu/2x5sDYuSvvMcs1+WWhoUw6VsbbPgNeH7cs0y4K9EyHxMctF2io
sjOFHIhVHIW1/GEOYmLzius7uetYRNHRTwokVIE+sM1THJDEBb+WPkj65jD7QbmdRicLDqM/l8d1
Uu0hbtcBEIe/fHZsjYhoy3NSwArkNUCpFbtgeGPjBFQtt1TYAdeWCWPCUeI3vZiBILmYxXprWjbG
6pLl9LBggQQL3sOztK07O3CniCuYfZy7If2qGmmdnBhDeK3N1+RJxeNc6t8KFh/pR9NHMpubaJa5
S4NYO6CtEieSK9Fd7GLujiwKiFwWdpBRJaGW1rJ3D8WC2php+2BAdW8Wh572lHi4P1k87Fen90mb
slGjHib10TUzSt31mF1o950mx4pvAoMIvtGm+5tbbvDXXTosxVo19QkkcLdTtsdHAUMgSf6UIzlE
MnTVHh8iPvoZ7ZuYJSr7StQZnAjfOuZpku11Mlocq0m1dxZCyq0d/A6uBRvqSgVD7IHik+bwTCRU
nWFtkQzhbvCPCA1Ynr31lIjaPVeLDp7stkz3oNlzvC2ysu7oyVOcY+TNyg4enWFi8U6g/jBi2Bf2
BFhnBW6QaQXc1NYBtbyjMvyDTXcNU7EreauFD4apr9nqkecjXMg8zE6FR5a7AKemQtDMKAGw14sP
v7LAM9a8Q6uJDk4arvJs5U3z7o3AZxTVs/3I43TvMAvdZMAAtp0inFJkWXLr40tdZp56Xk/DTASC
bkCVs8prqsEJpt4XBpHzQP38m+gf8txqksM0q2HXctM9hFwDb9hOIc+BvfQRb97mUKwce1lXhTQ/
yxlylKsjnffhHzw5lvYtmdiw7JJYqWKhBesi+63ukE14ALeAzNSe3UsJJAdo53gw2Zdj95CRqATc
MivyPDqC/pmFX2jqmgSmBdQSWLb7yEjnv0AIoCcBPQgKHVREui3ptZ6+pIdUzSVzO2ufM2V983rX
LqQxjqQ5W90oi/3kQuaVVOCKVMo5TMxW1m5ki/Id+SvZt+iK22WyLSZPS58R8tL9YvkMTmUjftc0
fO1ovryqwuIrFXSjT5PB9p9oGXdRWGhmK0pvVOodfxsTZQJoQbqPdezBrluT6pKWxjsmNimTBKJC
B+PDx4i9w4YM3mUCT5rbyUR8h6djrddml2YrgK+U3mAlkieIJMd18amqqBbDrjIls9hSIIXRZLSt
qjjkJR1rhgIaA70l4GcBCU59MW9rUYkTei90ikI3Z+FzDm3D6zIeZ178e0sQDhpQhmCC0ePJa//Q
O0X7WDYFIKCiFxdo3OtWS2SCUOn6GGJkHAndQjiQDDJRaYMMMLp66yv8co7a9OSAVvSJ+y9Mzw2w
y40JBn83s7pm71StfnerhQUhSIekN1HybwLLc95JOnlRf50nIF00h8FGg0YRc88rhfJj1k1hVBoS
tVpPcDdmYsTGLeu3XPvVk+XRvOXqvBDdQgPPi+YlXIwdcUpAhcN/OQ658B+16NtIw2Z+I94J0KMI
8KNIKGB51pICKzaNKUZQ80CZIxYNI5myK7vfBVdvSK2hs8J3zQkyV7Il6tGHSM/BwGthZs0Rc9qc
3jpz1oC1TrtXqzRwsvAK78BH8ysemvIRrjtwDheyZL82/Q6RsYEPLlDh8664xEWzvtSMXhcv1Q8L
1IpdVo0/HCrzxoRsFKTvvxxiFp4AFmG+9Qj9bBQjIgs0EJvBrqFNsEhjKKZTAzPwEpeoN12LNskv
k/ixcSSZ4kEcAG5/pAGvhU01ppCPiYLFxdSIne/lv7BAax5XQAXURVtySkR5wXPIR5PMn1RM/vZw
Lk7zmi5vA5L5Dl92ikigIVJUQ8gskKpbfLX60McTVxT60qAVWKPTWzZp0bxu6EnDYgvRLrbAZcJN
nmMtlo2qt06vWvDDvII6UwbfOTDISxtoHMSJSVaINb2tbfTiLXZC+dQEeXkIptDdxQsyURjk7BVo
2aQBeq24J/U3b2fONmZloj9THRiwnWiafaUJh9exfzF2Q0Aiv6ztYy9gn8D2F3+8ZvS+tH0lavm0
hBTXyW0GCvVWxrO/VWO+RNUaqygQYfeezT26gs81WS25QKVJzYXsufzmBKB6mhU+u2ly9nJwK7iF
58jL1E56Sjt40UUVlheipCUzVc3gwY6Xb45hZi2AJPQ1RHhIYaSf8fryvW2c/jtOx/SfVQOmzPJY
R7LV0yZpr/zLfCIbTQYOxrWDrDU145sWHWYR4xqJXCqn/oRytQljFhVlzZi+YgzHDORF/jSzauQx
BFNP5n4ZIFfNcVR7rfpVLtEb/id7m+EoHD0iEqd2RLfc5tasyMQXBcFYDUL/0uZVi3TSlidOq/XV
dhrrxsbDPxTtyBHDsCJHhibCMdwSM58GXiw+4dW89yJ5HKG7gypHZyrC12Z+rX30PYmYc98aPzgn
JM8JaqxcU93JpltGVDDnObrNlH9tkA8VgeO1Fie7HNmpgFx7cOxcv9jXWpjwZXpBMst/Sgcnmqb+
BMX7Kq/J0ezDwRRnLhj1w2pKN7LYhBYBaGFPgcrftOW09bY/ZjVrXmDGhSi1AQI7S1J2XgJT+VgG
e4fEo3tKy1v6q4BJxhh7pBlseh6Zrc4BwJ8rImV409MVsxHAOu3mkmQJYU+MAPJ8xtHr1va7es9B
ovcDWyP4I1h6wVMgdos1NlHVOR15+zpev+O6cPnwr7mOSrc3SZ9kZF0tSO3iahVlgfvorauDM2vq
XegO4SFw+KRUB5FAQD3CPavfUJjFJ7uOvKPK6ifRciii+P4Xn6OsDad5I03I6qPc/AnmoLml65R+
jzKdbuWKNIcpQ0qvVSHTBKxTEE9j+YAsvLxPNUcBFiyL0gv/tW1Nt+l880fiBf2Li1jgLIVcdti8
5p7LQXws3L03TrnqA9y+4Ipto0gHM5WHauBp4Xt29tKZnQZtzthDI2Xk2+FCNbyuXUGNas4JwfqN
VoxYIfzVEWBxRXt2tq+bYgYYwCGS5nbwH6Y8bV9rFybPJk3S5Bya3L0h0Nfs1LJggApnuW2zMuDd
PQR3skIuY8FfcUjGEGzr5IfEgnDgcQVZwrGE3aVFfH7A19BAYqsvcj3J3uV6/qDSVh7NBEQuw0ck
W2SXN6isNHBLuz5MDoi5eOySe9OqbzD11Y2sJ+q9zhxA24/XzcJ97Y7NUxzNJMs5LrimS1PHT0oR
mkz8BnGlgu6YY2g+V22HgcRl58H4FA20RHRwZkhEQ9YEd93U8woN3euIRgEkMyJHPOSjWwRNpjxf
2BVyvT+xQ1IfdUC8ijubfSVAV8eRryPQW86qeQj1LtVUUryh6Z+8BRImBwoomIR1TOQZLTo5EgF2
XDRv06D5Sq7Dc9W2008ApfG7VGMSFSFLUNYCJEtqxdMBDbN6FtOSsCbGHfC4INBmGTEd3xELqjX8
wZiYyXnwaV3Hko6btCEMuGwg/h9p57Ujt5J061c5OPcEaJLutlz7VlWX1DI3hMwWvfd8+v+j5vxn
qtgECfUWNuamB4zKzMjMyIgVa/lqUT2UJk0Dui36V/SxVJKMjrgHkkODuKF8tSCVCAKT57CmVjoc
bpUHhbdnU6aS02dovHy6s0BzIHvX7tD3qsFfZGTUIhDFEv3UikOnmRVlSC0kTgf5E1Q+lR3J6CYq
4j4Dm38wtMa+y+Mhu5EUgDT1IBW37D4C6pJ8exWY/s5VY+shAh27I7LjSKrqLxnIwtsS6MxLbg1o
tdaIKfoWzWFGRGjnCNRZyD5JB+g/2b1mSfDey9YnR5FfzEhvd0Hai8fB1L+ojQ7VfMQdWyVULIBf
Wi81PXaPYcXNl1Z4Sq6D1o6kGsSdQDSgAYdw09uCDtkcUBZFV7YLOVQiMEmD0pYi1BNSWN6uDTUa
ciDj5oFDd3bZlz0nf5k+KDbdA1qd80BzVKrqTZLcQrElgwSvg9tE1/PvRK/EPEBToYcJo5oTUcjV
HZRbuDB0QRIAJh6y8Q8hChn2QC+/1QPJf8LDtDtU3IZbnjP1B9WTab2v04QjI6Np1qyyr0gl0Uzc
SLW5UXimgl9U6T4pgIOQ1uOVbmoKRyewoy4saFEK6aWRwKO/aGwzTkRF7IyBRpZGFHRe+U75uSiK
8iSXqD+6uRXeuH2n7KBe03fAdb+DBqBGCAXnY8oNtDcqF0b2rISMgabtLRgf8zYK4BXQapuzv1e/
1Z2ZP5aU8+k7oh5UKqCa3ZyEfwtYeNcq7XdE1eQbOu+tgxWL+h+0jIx7xQ4oJdnyTyj74kMBC+uL
3drfPdMC4lZQn6Ca9gu0r7KnlMNrlTw7qSQY36ysBRUiagS2GoPUn5ze6IJ4TaE1nNyq7hzMniZB
ga7XTqALfmPaaHWlnZqy9zMtvq0lzT2qehW/CB6PAMmrrjkQOfn3ONXPvKJokcUprwjL415yGnnf
qjL40lKRN6YpJbuOvt6N6BPoCgnmtt1Anyb4wHRfu1yElUP5CQk/j445v7vpJE+lL4h8DMmcvkJI
C05EG6jdfYAUxo6l4D3uyf3eipLfKhqLOyifoh9Vn7Un3ayl73lLnihWtYqmRPGSE2Y+U22Dkkp2
um/Efl9BnBnkXGmTQRS12xU1eaO2Ab4QBOkvBsfmJje0IT8X3aYBpSkr88r7LhICOuG8OHkcQLde
Bmcm6D/qFRRZ1YSudsA4KK5Q1lDpkAv14FkffB4UMT21wucZZXZ2Tee+0zt3wAMQgarNHowxaUt5
gImmRg0E4BToptIshnvbbiA69qzwc+UAoLRUShBlyCWhyy1zSCJsW6WSROqtKGDRL0qwOu1XBCnJ
LIeRCdeIDMc/XSVdl95Ss5G2YUhHZKNoSKZHCfenTGOF3CJGNCQ0U9qdATSgqTR0wUsa1ose5QQK
jw/0onwIwpCTxUj6Q6mHpFQ9dloEyQc9XbW3tcJepqRDXc1Pa2IC8Pe00sjgkE2pfNQrI6cWAfyG
6oHg3VH3mbu3GvO3a9eNS+G068bXvwS/Fa1U9Nbou7TtKSvmDghmuHIhowuMvr43wK+7BIV6XRUI
YLmcd1t0Mzxe3aXyGTDS5/wRlckaLABSPyXE4aAZbL2hAqvDzSiNqT/fLsOvbV3BHWpIMKFDbAiS
zdXvy8wlwQKG45fXS/rvoFKoFgsYgKUo+8ciRXsDNCe7QSiuH39e/JvmA7FrNIr8nspGh0ICjsGR
0VTmLOakht879mADkj/mUGpu0sKgmTwS7S43ZMi/aMp9IKVEHr8lntuU3MF0xJnhbYEkFGSnUJ/5
Fu0sta1CGxwaxSPVreHVQD/hzP8XgYPKk/Zx7Ut7UXs9TX7gkwAoyr+kGmAmCbr8V2hoPi+HUOXN
mjM32siMIBqK1YZmcfknmv5gGiD6Slpb7nilNvQdBOVdiFDtDqJ5a69SyoNGRDPhDAn0e1UJfeRD
u4OW06ScUTVt26emkdRXSts0TQqVJKVhGvfCIczksqDdSdHcfRb3xRPc4vq+GOIc6gjEA8zCp+Ot
oEGu0+AL0vmIUxBdZulICUKqGlSa729FUUNoY+ggO124iyylgTG+iSgn0ARPK2bRfgxap/qqQt4F
1SqZplOugTlLUSLaDpkDF7OG/xU+DC9IUr5aFMgPpvPBpsGBWG9ULpEHYK+5BLJG5z36SLIQQmKa
xsCBjhXUpBbfXGKGL3lCoWxoIvmx9RL9CCJ9zAC7+oucZfSvdbZN7z34QOCRBZl5nVov9XA6skCC
m7qiPBgtvZSSU38d6hFAqUJSK/v0mfOerPdV5X8VXIqbqCFxQYJd3ODwJOdEK6CnAcIGwXhwA8sd
wAkZoraRrFWSiEUC2aYES9xM4kW2n/QSIkcYQIpXXsTKTUPTOG3SaKnc54rCXgmQp3OUoLtVub7A
xkrds0mSW77tcnDJqJGFZnZKO/p7HUBWnEbky1S1sDZWFEELkVksW0zDjW/r0OPrSfwZjPmrWRkc
OE2M/LGP6rBhh8U/MPgCgOIRXEIta4S7Ie7hGUOzeGPntMz2Hme51EFeVvFDt0Eu6S8DkFRgen7x
GQUZ9cbKovYcerrBnYLblSrFVcpow7bMA2Pvob10r6og3Lm5FQAsWk2VlayWEGYOB1yS3gyVZv1M
2c1bHULfjesAolqWCJ9VbtcsS9CJKkz+/d//k12IwwOGQ2HZh8QYyjTIC43Pf/t5XVM1W9U1SkCw
vyrXn6+FK3h49+mJ/uiP7pBtU6X/tmzirZY6JnSbmF1TDV3IE712cm4mBesmPSnDY2+90jlnhDQv
0xC5bGeciWsldQahmLbKVGkyItjXQ/G9YtD72E5OWfCB9IXIEB/jYK79rzmNh8u2xt+8ZMu6tlXQ
7OSP2omnvvuauL9tSGRtCuEKGfgofirLB8BiyxbnZtHSTEVRbY3/0UY/ufADUXN95SCsTuB46USr
0mdiY3AXy1bG3z0Zl5BN09DYyTY4Zu3aSq1Q+tV9KTkJ7V7ncofBhofxbaTe5u2vZVPK+K0lW5MR
uSh24vDYSluoGGgGqIcT/bVAGv8BNLytJRLPlDvaX7Z97kISruXKYN9uLbzRMm3NllWF03Cc8osp
RRgrtoETsrXuTaLK5HZ5gDMrdvX5iT/alJMLrQ/Tk5w9+jkZlhvJhbv8uGxFn5vFi0FMPNGyLcWy
Wqzk8b3r7QZxV4vv/87EZANXTYzOhI8JVT0o38a2rmC3bGFmqriOcG8hFI363sRC1JHKAx+RnH5E
6beGvsjEJhZbMaKob6eKXjKV/KACNBiW1uv1Dly9FyXdbqfwu7n5hzeTbx6t6J7nfi3di/oZJIdn
vy6PbOZQurSpy9c2QY9oMVxPycmEXh7cbJjZgJXENkrPjv2wbGvGFa5sTc7ywLHVQUMG5mSRhW1p
JBXQtSj9l2UrsyOiRCMAnAlb1icOlwwmqVidbavaryNxXLuTGigJdOApw49lU+rsiNifho5v2Nwe
17MHMNps5YoREVAj1XKC/e9g/NZROdl+zMVHXXP2Tf3J0+/QpaNWS9FB0Gr2wU6fCCV8h5THhwgm
ve4Ovcrln/bm7DBV2ZRHhLmm6ON/17+si/JKkjxbfdGb8kuhfgIy//vfWRh/wcXpVP1/C1p6Suzj
v/z6ZGbJ59q0o/P7CwX8UbiTiC6Xf7/B77s63iczNP794vcXjkFWW8aCSVUiRZpsE+kP4dqenrUC
vk01xgOcd8W1lUahLQlRNu2F1AtIKKhyVAcSpEZDAa39KakgDd3ypHbRN4WSYqfn5xFX6gbRjWHx
8m9Qp9zwDrxZHvtb7zDo7KT7xeIqtVV7cvSHqdMpspwhJGp/NoxPwf2/+/xk0ALKx7ClXnQuoFiN
D/Xf3osmkzleiJqsEripk3MkD/0M8I9Omne4rbuboFvxjJnZ4fsWSB7blNnUk9lBhxIRb0lxXki4
JxvDesfPVw3D5EKB219Y4zVw4XiAVpXMlEvzBbmUAuLjlVN27tcLRQj6AlWZQHOyc0KhBWgndA70
mvf9oej+fm1VfYxJdGEITr7JJaVkqZ4FUuSeDYj+VDbOX298oCmWaoFi0ji8tMn3NU8AU5NM6cWH
DRBK+lx6+mvnvDQgJjcezfJKnyDTDAkdSMebJF0JhMf5vT5XDBLncGcoimkYsjLxHpB2NIhUqXu2
a3rXaXLZ9Po7HBRIkiETK3DCW6MLXHhQJmcBkgwAbkr3l/2k0jC/PEVvDy1YVjQD3ySgV+Xpo0uX
qkrqKaydOYGQlwW+pyEppP69o15ZmewDReqLqtA0/+zD7ASNWLIyipmNcPX9yRUIPT59EEhNn6vi
rvLvyAovz9La9yerwC8nePaFf+5fTagM85UzemYRuC5si544YROoTw5RX0fnCRRCdE6THaj06IE3
HBJry2MYnXHirFwAFNIMoVIrnIacZV5EwAEwItdIt5PkTB4BYxWwwgcrszWzLdgRMKaYpqyA154c
S7GP8ATIs/IcW8+8RMFJCPvD8mDGo2EymCsT44xebIsc/XlO9bw8h+BbD8gYxjTZ9zmqbIN8tMP6
XJY6HKmQQZGGjsln/7153gcyaQrFENY0GKRS7NGQoxaU5OjlKAb4pw2k7Z8z1aw+BBly4PLgB2CC
EBwtibofl83PuKN9aX4y+sSTB1lISnE+5N2XUPqy/PXR26ZzK/jHA9+WychMNpMOd1MPPrc4d8pr
MZxzOJ0RpoSPw7bqveTeLVubcxaBuBY8Myp5mT9P84uVtABMAbSwCoTOgatSrc31f7QsXlmwGee3
haVzx49hkDF1/qhK6FRL9eJM352biK3TnAZkLCD3Jg+9PKC5xdF1IA8WW83Wplky8Ad5brVdcaaN
6aUw3PtW11butbk50w1B0ZdEnKFM56xI/G6wggJVQ7gwXqCAVI+hUkEkGUjyyhU35wymqjIcICGK
LCYBmEvpRA60tDqDRE0pQ38BB3/bGrAsVaAVI1P50EFjuzyDytwUmoTRxH1/DsRpYOAmNWhUjMYg
DkjUGwePsmD0G6LIg4v9pm4+t0F9bGmMaGx48fzb2BaHvDJfln/J3ERf/BBlEkBUeVt4pMarcwV5
ndGc+hT6lPzzspG5s+zSyGSKocYsaQUtqnNd7QbpQ9jf6yb1czrP5TNC3+Xa/p6dXW3cbzZvFUWM
g77YcZAs6GHWMygZ7E1RnQLHWblq1ixMziczcRpFoEd3BmTnkjiHXKZzVrbZn7mfHlN4P0Adi5wT
l831MGzTlluh9+W5lI4AYlKgPL5ytPOvipbcCucWPrMNgpsrB8nsYl1YHffLxeQ5ZhknST+U56gD
4dzcJeLVgel6gDCWYlwdbXKwIcv+oYwO8GakumYSGGi6oU0f+A5YZ6hfveqM7N5OVu7i9qvnHDPn
Bj6+2LtrfLBr0j8gplfGOruMF3bHv1+M1fWhis1cH7ue+ECt9LOD3vTy2GY3mEHmRjYtXNKa7HQv
rcpWypzyrPF+MZ5iKEnVw7KJt8ld07CJRFA7MmWBQunkPoOugrYJThS0WRqKlzbUDCejPKr1o2Kb
W6X8nZo/FPeD1HzysufYWzE/N4mWrIAaFdwG+jQYcmH/GJCOr86wfcq0j+UrM7j2/cles4K+pZuH
7wP1BLYi6pVH4NwFcPn7J9sMgEkYhfR6nuue3DidEekuFy6UiaZSbeMRPOlFvXeWBup5ywu3NrLJ
VhMeXIORxchSZG4GVPLi9G7Zwjg3043FwvDuIe8O1fnE+5SeLrYY1uEz8m228WqVhDhobPxatvJ2
HKYs84IzhU70bU7zQtQkbaQ4RHlWDhIasbTX7JYNvN1EowFbV+T/XNKTA32AOAO4eIOBDgjFjQr5
GXHvO2yMSS2AdYRrYhzkxVmAonUXqp5bnlvYqMN9NKqwrdwab1eDYfCOJugk62NP7yXb7ZwGhrjy
nFo7+ixkl9twH4YrsdPsalxYmeyXGMRwUaNzeo7Fl0D7YMf75Yl6e0EwClvjrPnPTE0Wo+40wudM
54LIv1AHJHpBlBHQdPQYl7d9/mwpa+HS3PKPkZlpKUyeNT1DKbjEA+iF8twDm5c0ODUpZTcri7Ni
xJ5EQkqjdWUfmeXZyz6gwGZDWay8LM/c25OG5yIOoJDSki0yT9cu5gRBDrKB/Q7BjlRBmbttKJAH
MO1Dnbtyqs0P57+2JmeL3FkerEQxEUp1Y6qUqg6BtbIrx597fbhcD2dyuASB3A10G3F7oooRILJW
mxSSdHWjInpXFGtP0pko4cqeMVmhzm9Ul6bj6uy5Lw6npS/dy5m7KZVdZSGjXcAg+ZB3952ysqHm
tu3FshmT8DVw8o5/hJOa8tiEqLrvhH1T1SuzuWZFvXaORq8LEJ5YIdrrgq9u8OgVL9xFyy644hbG
JFQAoe7XNmQ5Zw9q1JEMEWHKlYN07vy5nK7x7xcHaWfkNOX0uIVFkxWc6erKENa+Pw7x4vtF3VWD
U+YMofvcOTSHHJenaPb7I7RBlQ1yA9PlTlORytCqVWd0R7Ze+jyUv95hQBUmiTAKE/K0YCEFtNW3
uUb2KPgMPXL2+o7Pa5yUXJgmr4fJEhedHNRNq5Rn+PWQUlRXDrHZ6bn4/Pj3i+kXlD2toePzsgr9
+J1Ux4fl3z+7EcDxUkvntnzzIAdkrPWN4hRnE/qwZHgtyD2RbdjXtAsvW5o9wMYMvU0CQH3zTqwt
OZfo0SOsaAFNGe5BMWCZKVRUl6oamHo03C4bnHnSjQlDhgVGTCUimxyZYQWDVWAIBLcihHBFuw36
Bob3G828D000TEdCd2lDD+uy3dkppbxB7nV8ivwp/V6smQmKE4pUsnltCA0yLAICYfn4q6XfLduZ
O13G0iBJWJ1a1tSzXVhge/ibSFqGvPSFs0fU+C7sxIqZORdUTXUElAAseFMzkyy9BlKuVWcD1hBY
q9ubyB/sdzjHpRH12s8zmoUrCbH2c05SsAYoC76/zL+mzSErVkKPmQccwdTFgKZb1sxpDQlMbCVH
z/kI8wCg70OP4Kkkn2XzkfQP8pp9JEMp6ez8eOWCm59PGyjXmNF7UyOEfARAHbXpsw7ucCjrJxoV
vy57xpwJOBRU2dKFIHScHNqwMyihVsb1mbTe5ggD78pqzXn45ffHv194uIfcuSgF3zc1bxuh0CXl
z2aNEOfN8jjmPBy0G48EAmDrTTI3yk0LTHhan4WKIDbtbTGaYVHdHpbNzA5H5xEyFj1tHnDXw5H7
EtpVCaYT3hEb10DDc6uiWk6ObtnOTETKOURdBgEYFebPieMhR6q5Lsxl51RkW4Mu8UG5a/M7039W
i12+FpPOOAFUEbwPSVSrhPGT0w8dQJpk46o/G+6valsk35cHMzNpClAZVTe4OEgjTQZTACxvdM/s
OLh3TXsY4rtqoDN6Zcr+pN0mYS9mSLmoNCHTHjc5GGBPMyOpGZgzNDY091NAH26iv0jhSZjPqnvQ
U2/k0NxkgblF9HFHQ+dWALaFBRFtTbC37xi1EGO2nIjFnJaAUyGnRl75/bmOb0DMwwUHOjj4tmxk
duUujEz9MRSN0spBzwEVbz6lwzse34p28f3JnELFFIS6m/RnEOstZHAx8oUrO3fWOy5MTLyDRoVK
p92GISD6CGvoI3TkPj3D/26ixom8OIeCTuoHpGT6s1feonDql6fl76+NYnKOiqpT3MqImCg0Eun8
bZ4G+9E29//OyvgrLkZBS7NmBn7Yn339wfCkrd7Qv2Xfi7Xay7xbsVsJGXRQ7ZPRpGrj9LKX9rAW
7RRzq/49cAx4gvjv9yfjANOg0GaHWynDodNug2jlqTBzG1x9fwwwL+YJ5aYY0EHRn91h7yg0UtFI
cVheilkTOvgRg9QHoPTJFGmWG0deDTUV2jFatm8R4lX2yyZmV+HCxGSWaLHo4jJ2+3NcPCO3POQv
/+77k1nyCiTvvJYhIPeIYB77bvn7c1MEjlUzwJpqXMmT78sdtcKmUoezbiA2/LPPGlpKV/Ad4zem
h76OMwFi4JYESHW90j1tdUnnZ/IZUCuk0Wc3gQkluDXNe7/pVpZ8bj30sf9AELIzoslJpZSZF6dt
JfMseShlaVs2/copNfcO4YFoAnuiCGlq6uQmLiB7SV3eKGdXwHjHLk9CRd7oFQQDJuzCAYKMavmj
9vX7IVgD1M3FHIyLJgV4bvQ34An4nCuYSQPlbJcjDtwK7hGUjcTBptPMWRno3FTS1E5kqBMQvMG0
xpBvDmRc1XMt5F0NVhGW1GXnGxd+6hiXFiaOUQ5VA1k0FloYPp+DQ/fbjd/h39T0TZ3CmIyfT/yh
7ZOY1nyhnOV4hwgv1HeBu/JAnJsniwcpJTiKVDyJr93bdBzRQe4znFOoQWKYWKFaX56nWQv4MuVu
Xejm1OOkQMq8IU6HcwXLplcFm1/L3587BKg+6SQOCIMYxfUI4HjSKpqOe9Qcgz2Mu04g7aXmHdN0
aWQc5MV579OQLZQq688DmjzaRlXfcRJffn+yDFXUD0FuMwjNvaFFHGr65Umac9bL70+cNepVBCcQ
aDnbPI8UKAaREal0NEO1leNybrUpEZCr51Fhkee6nihNRRO2DZv+HAYQWaslO/vvh0JyDtygolDW
epNJIcbqTFgLWtJQaN+m8pOGdEzU6XugKSvP47nnOT1AQmh06oB6me6OOPY06Lny9tw5ZbKT7U7Z
pCnNqyKxYIlWY3+Lelu5RXMPzQSR2ae67PKPqoEmVUc+HHIpuWtWTraZpbz6TZOl7HUZLEzFb8oT
f1vFvxrpJVefLXnlTTV3U1zZmVyufifFuawU7Vmj1a8LT3IAOaW/6bJjbp0aad9WnwQE9st++rZ7
xDRVXtkkYS2Kym9qyrpC7rUIUVUKUf5CxTVSC5h4d3QCZt2N6UabIaCxNvmIDEahZSvWZ+56lTIg
GUiLB5VlTo4SyY5aW7LM+qzY3wNkX0Dd0WOdpA+OvlKkmV1EOjsozRJXEF5cb5MS2ia6HZLmPKi/
I5gXRkxMBrEzEnLLEzqzHwFEyiMSlsuKJ/+1oSAqB1jralSqigMKzN6wcnDNnL4AbLmeLBCDb9Mi
ppZLVgqV9LlGRZGQ+WZQim2hrZWz58zoeAPRA+mXN6EDXC1xmou8O/vxLvZphX9RtPPyTK2ZmOwr
NI9Duocw0dkQ+CCee2+uZRDWTEy2lBZAqNcNmEBNvPcfaLVT1lx4br0pyONUJHw1agzX6w35cApl
WNmdYaORoTHbLk/Syuf/HBoX96Cnmkkma3y+fbXEcxWuPKsm20LI9K0ikQhwYQT/cQ5c//rYFRoi
hJZ69BVonpQXy3qKk29h+HF5FGtmJpPk9IgSaj1mGqSDdPVFM587aD0Vdy05OTlQ/jMewyIENaj8
vumFSys1MT3EJ48BYg99Tp6mVm4zFPDcdIAZCQny5YFNluc/9gDtj+A32oGVycBCN40VO+vUIxmI
1g9QFtNXjsgVC+qkFBsXEsqwvawe9ebcVZ/oNH/PCHQ4BsbTRLfGLXThYCSRfZS4NfUIxg6hbv+5
DIK1W32yDf8zS0yRTOeKNaYNr204VVdWdV4qx9439I8ORHt7M03lT4iWoDKQQQSmUF/byZnIPjZS
797Rt99vA7V2dnHsK2hS+QUc0HTpu7nqf1qegDmXUUHXGgRQCOVOMyPF0MBXHAzK0dMgmLBjayer
9ZPqFCOLW/xQFejRLlucW1JKKoLCDSJc8hRAjEgnUoFGjtPo9/mhqv8udP4z2yosAqCT6QmFIPZ6
tq1YN1Sp8LSjgWhraf7wQnXlUJqbMl7m/P4/HVXTmDM2kQvyTUc9St0xSL8prrVFigIqovu6bVds
zU3WpS31ejR9bJaZIbuMBum2pLyNELBZXo5p4PVnwi5NaNcmijbp+sSU1GNhoXYkQU3/JOU8kOGs
Vvd208sHvYKJCSXubFMacb5XtPQvu07+/AYeVBzC3CNjuuD6N0ihii6g6evHTNmjRJ3tl8c4dwDr
tNiPWRVBnm5yThVtFnlB0unHvHyUvVOKSHxx66Ouu2xmbrE4BsnYE2YpYOSvRxFmeWQGrqYfI20L
N1YmryzV6LoXKYD/zBIdRlRWIfVg115/v8nLIMzbUj+O3OLVJ7B8lf+OE53rw6IZA5w6Eh3XJvIq
CxpETjAhzupjE6xcuLMj4JhB2Uk2dACx15/v3QzUmBPrRwii81bfGqDTlGFlDLOrTVKLR5tqEYpO
bnWR87Y1XFabGnv3Ao9LEux3yys9a4K2GUuhA0jwMrweR4lAGaGDox8NZ29CcuBDyRMHP5ts5VU0
OuabFb+wM5kvE25bSKNMeGMCILV7r9wjbhcG7daHBk3Jqp2F1tLy0GaX6MLkZPagjNJAphj6Eak9
CI6N4QDj4rKJ+dmzZECc3DhvwhQuXL/r7AYvGGFVfm7uE0+7HdrgqySildt3dk+SAfx/tqat+vDL
BmiD9/oxlJVbb/DJBH5cHs3chHG3g99BzHuEwlz7AgpquZ5qAxM2wNmdvkgGLST+2qqMp/DUEwCs
M1mYUkl4XFsp4X+LYmsQR1TvjA8VLfSbzutkHW7moc7gVKp/uk2W3EJ7ihpKj9CRj5BFqD+1miCD
1EYCBtk8Ru3KJuO6oSAitlI0wImV9kpAeBVrH+j0QjMGTeBRsLbcQ/mKVoSjuOJIGGL87GWYlwev
gSun70NgAp1hfMnQEt+6MXVjRFfTfaPl6gtcutDGqlkB22LqPNtEhRkcX657Aw0reoz1P16fBSd1
8H+peuG+eglITr2hDSDN6I+1oj56IJAKkc9J24PaDc0GGk9kj5wg+rG8eHPuYY25aYAkBpKUk8sP
yUqzSrPQOAbVvWXf08+3/P0556DXADIeomT9TYo9oJoJ7RpnkQOxZFFKe8ovd4FWviNMuDQzDvMi
jI2UVKt8HR+U820Nw9hfFof+3DyX3x+HefH9AUElN1H5vs6l0DyTzavFOy63ER+A3BNgG3Dy1yZG
IvSkyEztWITBN0irvuSaQNoQbrnlFRk3yvVGGrFwIIcIxAEvT9uwFKmrWgjHUTGi4fDOhqhw4/X1
oR9i9EQrq3vwu7beFVn7l/3Hf+bQIMKhdY7miTf9wSrUx+qQmeJoiEOWnx3j73I8b76vXk+giVBU
KExHHL3+kf8k9zZREZzfLU/f3Ia5HMVkw3hiEFo1jiJGL+UFtszlz8/tF3oK/2C6LEoRk0F0MlBf
WWcQQ7XpjI9V8slba4aYNQGKATPqSIk08eU4qO02Vztx7AcXXRVYJFDm63ey5q142tw1xxvEoP+T
UsQbFL6U8erWXQyh8ileyOz6h6Z1gu+D67of82JI3rM0FhwD9MrjY9OrLi2NroIzj03qfNThif+6
vDSzK3/x+ckG1fRKbqyOzyvKRnmAcvIdn+dy4xHA2tDGeu2+YujtVBepfmzlOwHX7RryY/bn26Cl
ZFovdNIV198nSQ5/hMlJ3N+nkrsp3H/e8/v/+/3R/sURWap9IqNNxOyj+PlkpyuJ1Vmvvfj5E6+t
5Epti/EiaT7DwqjLN1G34q5zFujt4nAiVuJOnMQx3PiwQw9svcy6y5QbLQtvagj3/n6WLo1MVhnR
PN2F4IdDMHnIURdbKQfNjkEFWEoOWpNpLrxehCwxHc9CFP2oWR/U9BGBeFQo3jECXnjQ6tFag61r
E3KZJWXXWjrP5TsCpfQ9IyB1oY6YbTIkk6eqo0AR2xsQislICPiffGDh3TuCBXoECVUpmYEGnYwA
4US9VwQxj4IW3UFUVrFvWwROl+dp7vTjHid7zp0Hs8eb/WbHIA5t/Si5kHVLwnvqkBWX3frRQ0n4
Hbb0kbSJF6ssW5MRoRkjAggGsEX7+9aGoPPeB9h9M0QNxTpV87TTssG3fkYQASUhDTaqwSgng4vQ
mVTCmHwFIh1gTPcm0vGkgJaNvD2xro1MTpQhimXNQvflGBQ3cbyF2fnffX8c5MWJZflZrEEvT9D4
uynOYXle/vy0jYaAZPz9ACLG7gNmaeLKuhHBHSoCLgy/uUllsW1zaeMUlDnysnqMW1iDOyEDNgJb
rTTJD2lYa1h964NYxsusPy2D6rSxGdYJqQ4QkjjKRXanCSQhex8e7CQ+O2g3Lg93brX4IB6Bo8m2
mByfrR9qsGFX2rEq0Wq/XYu75jxOGRETEEVCiTA9FxRPeCL2UnHstBZpeGsHX9HBhtpzeRRvEw6K
fGFm2pzmx3JYWkNGECkhhnST60581Folee28RD26vhqO4icQwwxp1v9GJsj7tPwDZqeRtkgKM3gM
TD3XTlnGEgLDsaQdkXqWk26blP3u31mYhJjIPXnkvHloeB97HxLMu3/3+cnR4FT/OwDYhqhe00k8
rJwLoydNXzDKxRRNzoU0UwJTHgyNqgsQ9PyglDzab8V3s1nLdM8uBnEydDo6fm1Oqi9QG4Re0vBW
0u0f1p2nrIB9lVmnJksH/AyABbHy9WI3MYm63Cbb6Kgf6+o1J4cibhrSKAbYprhHLctC8LajTk26
q1EONZoKz3D9v2PFYEWlXYD7/E23JPzCfV54pKOGn4ngvfHy958nnUou0oBaAQjJ9SBdKGRjp4b7
uZOPUvD5b0uwf45ZyleUxRGmoawy2TFhW5pBSTxxbKkcofa24s9jyDTxNk2A1iJWGMNma3KuoXCq
RaY5OEefDFKk/RhupW8AKTaRGDZ5s1bBnPEIEBHAFEY6IFqXJoORikSP1DC3j27u7OBlSCwkAp2/
LCuPU8ZUUSEdQyyi3YkVuafpxhp066htGuQmsvbv6xmQNpGj57gmaQdY/nrNc0/RsjqV4lOcv/7s
84/LHjUzSQIQM3cqvYOQR0+i3Mp3HS1M+uSkOSTydon2zW5WTMzs/CsTk7s7jZF/1AEEnnRgHEet
WCGdmjnCDJ2ioxgLrzxYJwtgVUmcUZeOT0hv3XmowArl6EcnKgdbeVgJc9ZsTc77qPMdP5Wb+CR5
e19lOFvpu+k9VWuAjrl452pQk9NMaVuYpKoqPtXpT7YUXTQ+fZFPfu/eG1Z860aat2n6bNsFiJU2
9l9yjIxOTUcVm+ZPM+nbY6xDZih2y/iE1my2QeZk2enmh3fx/YnXdSKI06wq4pMM5bvzSbUe9fxJ
R6MK7ZzKu8vEXvefhLvy7p1xRPpLNXxFgXGKB8P1TuK9anUGeo4nr73P9oigLI9q1jlGQBQArDHv
MG61ixjYRq6tVoMkPgXSU4PYgpN8DFDvkY1s17krCbq5oRhjwxDVCDKAU+RokSo5+jwuh0KHpiko
aK9eid5mDgZuUVKMhJ9UOafoK1rhBXIoFhvJ6zZK9VSQRZPE1+UpmzNCpmQsQ2gkJMTEzSO5aNrG
16KT12wDZRv6u2ENVbRmYpzJi1XJfL3oEbeKTnWDQmH7ySofCkody+OYeRwYl+OYLH2Yy0mcx4zD
iXa6hfz6Tkd+dK2AP+dgl1bGX3ExlNyKwd71Ijq1fb1Nw18lcC9X/Ykog2GtLMzsDr20Nf6WC1ty
j0KC5GPLGvJbV5P3kqIgsmpu+ib7Bz2bQ2XV31U3pxG4P8JGqqzM6NpYJyeEmcWeLQIjOvUlXIVk
8IrqMSvQP7oVwcqhPrt4Y4MnIvQceNPnUOTnkae2LF4Ht7ylPSNJ2CroCK+Ymduy9N79r5lp7BZT
WFGoEOCInrqxAxS51ZX65Kyr67QNjBi6EYZxvWa+Knmxl6vMWfetgqyyt36o8sohNztZFzbGv1/4
hRbbVVg5SnRCfcs30U8+4IvK2gUxMxJ6zsGyjoHDOJiJlTJHmy9G07VJ0C1CNTgZPtprPL1rRiYn
A1eFLFddGIHheA79X516nzYrGIUZQAxh+sVAJkuSkOQGikU4klU3hvmItCdxVqkcPH9r2g+W+bUM
3nG3YpLGkbHRnJLBJB4qIi0pwjzDz6i46vWX1Lmv3Id+QKy4eDTMr5V8K8koye2Xj8Dx8pzE9ldm
J6FREEmB6biYLRFDHPBwSq7dVu03LdIy6gGZ+pUTYsYTeUoQuY7PV26QiY+Euh0qJH3CkxrtOCOc
9iYYtqt9ZjNPlisrEyeprMwvHdroT5R0RqFMcVe23ws72/kBzI5rfPazLkn5GLIFCrxvxFYa0yjy
NKArN1F/K/InJX1u05XIYc3EZJ0S5A8jPcVEihKg/zOI93L38x2ucDGKycqANizjyGRj8eS4VZJv
Ini1EeLJml968jkK7hNn5VBaG9NkkbreaoIsDaKTnJr7LPtelii7tiv+NmuEfmVwgGO1b5pgkJSm
6R2r43Sl88y5aUg3JuZ7BnJhYzKQOEK/uKqH/yHtS3sjt5luf5EA7ctXSb14GY/bctuZ+UJkJhNt
lChql379PXKeN+5m6zbREyABAhhRNcliVbGWc2BdaVCC3R2D2Gpw/XDWloGnKl4X+gLjKcZ1JRi0
XDR75IcxeaGlX+XRcHtPDnL0SE4A5AK1gQtEjXaYdK4VXX4A81yX3ul8z/qvZJR1Fy2bIVocoNAj
GYI06QIdc+4kFIxaoJemzw9gWOP9vlBffmOnTr4vuLrcqwCR2S3fH9/75JvCfrmtxD+sHsaJCCHK
At3qYA3ZlOO1GmbdU5GGurH/b6sQAim7aVvKiiE/zM0m9jTfyIHFLbPFK+tA9QfNFgC/hdcUy8WG
PYFmUPP4oXSbrTapYeU+cNAo3rwUABIj0wKkJowVip4N1Kx2TKyGH7QWVGJ7k99NieQCrjgVBGgf
1RggmFpipalXSKVpoOWB6vYhaKTzlm7qFJR8u+tLWZUDMAZ0CaGP+wImNVEGPrJyqg8meGzayfPd
FNRhAMSX4squHQ0GXBaoFgdN0rpg71FqLzLSqfWBl3lYZX+mIE1rS11yNGuBjnsqRrD5fCzB1NcO
WJAGVqYsQzsm4PWUPoiNTT51+yJxfeBHYS7p/fpOytYnmMypVoZ5Uub6QBHhDPZTYYJtUJaIXxWy
wN8t4Lx43QuZA4dbsc1mHFfdj/d9Ouzm8Ujqm8u1AEeHY9GXGcGFXOvcnpltW2GwrK0P7A3UIL5z
IOgGvb5ZKybTRaYMRW3cUYQXgr1BK5HhjQ7Ue8inO8+i4WRwSXwhEyHYG0RLRgeSy/qgFfpPIGD+
paPH7/oqVk4DhWAP3RdwYfoF0Pac6h1oiRN+mDK6r5viSZ/41nRl6aKPdLTgYM7kCKpFqY6uRryo
DpQC/hmjMn/VveOEBiuMx9xJtTv0L+kBuuWczWQNBLyLjvulNZ1fRq9aBx6r1r5Khv44g/8dWMBl
7LvczDaD7fxSqqzzDW+ywlqt+gdzLuhdbca/MpCTBpj+frU5N4PGyMqgGV0QsvewqY4ZzYD93inc
8faVp5BXEMnrX9w4oW+mhpFKGzya/mCB0JBMOgY8Ow6KebCY+lqtgqZR67ygBPn8PrHLesuTcgia
2DX3U8HnbdlboLse1RjEpJURosjA/N5Lk1cGutm7udDVIBk0880zabvBfKXzin7HBo8atXvvedkF
xLY7cHfXHv7qqV8TpeIPrlaB79jV4ncPPMuhaU5D7pud0WM8ZPnPODPphqWbhN27bpvfO7D7fp14
3deameV9TnnnFy2t/NHJkOQadWXXqVazMWqlAyclSCBjyr1Q60x3c13HVgw0biC40ZbbgsS48IrS
eDuyiifs4LBvwE9s5tHneDXJQmWZGME6j1VqV3kRs8U7gys3yb8kGNdh2+uL+cijiZqMZwxiJXQq
4sII935K4liBloDIzpydPTHzIeDoZAhKXma+ZYzKbgapX6jzEk3APRi33QVPbkxt7b61FzDyFpOL
RtuljxisnYMOVAcPo93mm7nnxktbGFkwVoYZpJOKfkejq0M9bmnA3GY8jq3l7cp0APUw5zhJXv1Z
temvviuz3QBK4o2iukUYcxdUo57FQ9Wa1aCaUA1Glcj1aaGXmM5ElUjTh4NJ2skvwR7jN0WfSJ7O
yy5c7BLCGBgVEyDTYic+6ybXzQa1BJPm96y7MzW+6fijmbAtpoAkYfhHJHFNmHAkrleoulcbIFKc
vjcKxnQrUHK8leOi8EfmfVUttm3Mv3vV2absjyyWqMSa4iEi+HetgpkG+K1JVQLxA3rMDDCE31Pw
ow4SZ7AqxUDNCvyJQBMXm2kGyginA8jtZoohtECrdnnnWzLknzV/4GBGGCU+wKm4olezwfWrj51V
Hppio6OTgW9ZI/HNK14NDQSfIoTtmmfmgmHeLg+Jc8z7b54j+f7aRrnQOPAOmmDvFH1/klcNCn0N
O1jpV3PcGcE87upMwhqxpt8ovKJbC80+eMUKNs1LaKwi5Q/+U/drPz8QPYapeaPx69jL4D+W/RC1
Gw9AdO3ALWKaU9Bus9ON0sxBSussOWoWh6P6Gg/3zfSTtfvC+i6xb8svvxBnq6gVAxwGjxBBHJ/T
fMYAbnmgpO19e6h01BNKq97jt1VAWMAcQ2J1yICVZQJQJbcJQf847IphtH2iKHSP2XnNTzIl3bpD
kYDpu6Pb3HIpkFo1GihJhfTV4NjVC+ftdNTsOQZbu+c8NRYvX9SGv1oZ8LfNpv1hTbR7LWjqvJa2
nYUIi8e7UUOqNLWaEgDtzGVhF3vDzzrN2qBUOdlNNmnQnd4zv67m8rXQh0b2Vr7Ur+UtjogPWU20
Qov0J+3QuM5kTMkhnwOL7wqwaHd+abxLzuHiGM6lCLdkHBJn0GsDUtzAKvbEC69///Kin39fiJAb
8KEBAQhTd8181z9nxd043Oz2zyS4QoNFx3RAMg5YwaDeuzOKLH4//KrIHzevYwkpLAcIhnDG4kOW
tzk4xcY4PrTM52OAztixlfiyS4MFKAgDgwkmbvsyBoGjOsnTT32bmlXSKYDmJL7n/MVVGeLTikqh
4I5SMT5vQIrw4lNNoua6ZpDncTDCKX/wssgZ9kUne7NcmhKs5ESOEIVrhuL2ZWGSZ6p8xwMmULyD
7oHn2gOgB/+uM8nGXRrJc3GLDp5snO7Go+7FEKcafxTZM0l2U/EtNx8zY5KEAJfajNFLPPhctBQC
M0ScUiGcF/OUE/XZsveYsXLKJyk+96UWLCLgGJdp8Uu3YseJwQaj1J5LPQAfwaZNbiSyxOGfSRDb
umaXZk3xISH95tnBIHO8a5uE5zAmqjBYfjlUr7U1yKbLEQPvQBTtcuulKqa9wvrd9Rt5eeouhnlN
HD1iCOQsBddYZZY6gzRTe2Z2uSdFu1Pq6i+N8A3o4L/yptteF7e6KlCfoBEK/dkXcyNzNU4FkC60
50Lp762U+G6p+qr687qUy5uz9K6jXxXAbIAkEKkbgP4DJNbEVp/rZHzI+PDSODWFD5x/DgQ57HmO
3EQWyFxu5DJ2/fk2F66PHZfZ7JV4M/PsVwknqVNf1XhQDXeJJ8s6Xq4Pspyl/rNK1xw7jabyjFQH
Hc359nTgyruBRklqGHeZ96jJ4PQuL9MCNgvEbajjggi7LP3EMlSeOafYcHbIamRrtfQpa/nm+omt
i0CnO7BtHaQ5hd0rZmrbsZNXB0AJ9RiZzZRtW0o5EFalgDEZmDYIOUFRcb6QrE5ZiqFNdqjvsvgR
W/Ubizj5vOh6miSuxlTB560/H73yx/WvX7odnMJHII4JyCXxf/7jk1RTOrVrqkPctBZK0KzweQsG
JEaUR9Txw+vS1tQZYDQw0CAfR8wsHIiJNE2qgDLuELMMVc19Xsd+qyIzlwUKnPfvCAN6PHojV0Dw
zbQ0GlrT6lDyO0qPFhLosQcYBV77jSuFq1pCGTFmhm34V9qiJSfqrCAAcRUb0gawQSZk9mMFnBTf
XH6I7YgX32K18fviz+tLXLuy6L5acvjL4Yk+T0uGpmsHvAvM8rnL+ru6K3xiKkE77tNxV9iyZ/Zy
PheL/EzjiO+qiejOrE1gdG8QsSvT44hwBfXi64uSCBF9YBvXbaeAcO+QNOqDGWd3g6J94WSWDW5/
INSIq0HIiIjBQB/1BcJYlcdFrFGnPBAtiUO3SJNdNaWgz0rtSQGZ2zQ8aTlzN7xTv2V9XgQmsQ9g
8abhYPSur5WlcgfwmCQsSjdCdTAPjS7OQqWY24c+7o4OZbI+HhEVDQECUiknv3m5zydqpulFY2mg
3T6gD2JXdsq71yYPhGvvHh5btdEHgPbzPXPcA23lMSMs6GZZ9n7N3p3+BMHeTR7JmzTDtqnzN0W5
N0gsieRkAgSLZ/XImybLGrs3y/F5Lvn8mn6d5mqM8y3EAFnRVkjwHhgvQ2v+UhUvHeRcV+LVNZwk
hJa/n5xTnbkYxVAhJCuCyQ4S2aiEbBHL30++n7KKNXRZhOkG2RxORaBnt+0TCjOgI0DJ938AYh89
bSciUDspRgIYQ8BpbjLloXSCcthf3yXB+1yIEPK1KtqSVBXcOlH8hu6amfkdntEyznrhKC6ECOc9
z23pNUk9Rp0TDhn8Tvbr+ipkAoSzTrWk6Z0Fks4cvys/aPn3b3x+4a1GRRiwJmIRNYGyug0DsJ5S
+rRr/IzI0hmrCziRICxAN1FcaUpISKtAvzPyze8sYIH6RffCgvt/rqvFpJvlnDRDVM08UFPMj2yv
CxDCin9OGG1L/xPgCIkM7tLeNQkAKl3nidJgBAFdPBehMvrMlbxnxUTzhywbGR8dbdx4CogBExsR
kM/t1EW0jjRrE/d3Rnb0ql2vP7aOgd6sXZzy0LI2A8qNmfN2faWCw1+kLxik8FVw9njFCSutYqNk
tZ7ySKcw8z0HekgXQPPGJPGrGMDdsrNb2Vo00MAGLN2cl5lHe8pa/MGrIq1gfkP2GBZVAEBW88TP
bUNiNJdff+KQP1Z3Kkww/NyFLykMt4pMQGuz8r7vtkpziOlfeXJ0csO3R0Ni49b281SisJ8UKKNd
kpIqIiX9o0EIim7SbdtM94Zp+1yZfH0eoutHuHLZAOEO7CPbwRgKctTntyFtPO6NqlZF6BqY/mKS
r69Y1LOvC3fN6BW97Bx8vf9Kx7fJudPynVcery9BbGf+56BO1iCY1GbwSrM2IGWa9kMOdMH0vYnT
sPP+rkFj7Hm+Mu5Ic9+YVKIhss0TLJVVj25hjxBcdUEHtP0bx48uFia4VaVpkEXi+D54v9rCj2Vk
K8v/L2o4MjwY4lcx0maIDyCSFH0LYisWWe63lD/q7n2d/7h+OGtbtMAZAgIbjTAoSZ3rF217JzUS
WkX0UZlDVKH/2+cF9VWdzABlblFF6uT3/R890DJ/Q4CF9BR4VUAAby8afhJ2dIOqmYpisGgyn7zm
mdS2RMCaSXM99IPCfAJhVKyilVNj9Bhlq6MUaHNjmm1bTP3kVuXHjbvRq+G2WtSHSi10Xx5SK+BM
E9MDoIco2zYBVXrvviiMBAWjYadGN/Y6LmLQg7K0IH50SIuaRVOAmlQoiUTp3zEeuD/RsH79XFZM
JdI1cAQfJfyLXi6A3M9KO1Me0SzH/IBi3rMh32Rdtx08LayrFgXXRiJzRZfPZArXPceEmkfcguMB
/QuFpTCJf4Md4EyCcOELzSGlPmBV1YS0YbHNXdnA4Yq6nUkQ9LkYXNZlHGvI68ZP0m3X+2q9A2e3
Y79fP6EV44ICHPrsPt6zujjV37iKMw4k5pE1Rm6LJ7PfyWBlxca0DzU7kSG2JqIFjQ+ZCYdZN3dt
kwSWcqRe53v2s0m+FqgicQBRybz0qhosuCEuVrdMMJybBJX1dj47OuICNyTuzmjD6xsn+b44S5K2
Ogxaje9T94tphM346/r3V5yyhXT4//1+T7CZSZ/Wmh2bVZS0C0eM7oZ5/ojN+m9S9PNdipOeDXFq
QEoRNMmdqYekRRuRpAdBtleC6891hdPOxVr6vgUQGHskVba/vhCZiOXvJx4ABEr8n+2qkk0DhqZW
4sJkxyHc+VSxG5MZ2Ki5AXXLRuH3seLPstsoW4Vw7wkhrcpVSHHiXUEDvQr/2y4tdudklzrW6WoZ
L6EQnp6+1wG+ZYQne7suZdV6naiuEJLXTTXbACCsopwHvfqoKy+pus2yZ/TNXRckIg78Y1lOJAmX
nGE40zAKXEIPBC1pjG6mmVLf1Vo0cafmJndJtZlzfYc66Z2rdL7uNe80VfdcYY9DH+tBnzjfrv+m
64qCse7zLc6YRkhWYotZsUnKoG0e82+tDApeTOkJCwfIx7mUmRepSnPcKNJhKBDBD/VJFXchsmyD
n1R09hHuveQ47E2azDV6m93R79Db5cduLOukXtdaMA99NG2BpeX8x2iJ7fGB471H6m3OtoqM4njt
/Qxb+ClAUCivqrQZMXwVZUb94uTtJjWVnZsiz9doG1PP9orpbXsAUA9YpZ54W9AI7GquHn7naD9/
hqBts5rPIHSCH2PdowOshKIy0DMy4wEtywSu36B/JYmU1cBPHWyrhqTZfJuTB6Y+l8mexQ+trLK/
6v4/d1Z8WHoOqbuux872ephzzLhjmlViOdfd/4kMwcfkJB9KAuSHiLMJLGRHmz3x4ilVv5jVY63u
hvjHlEyb60e1GnieyBQ8jtbaAJ2JoZKoCbxa3uCrSR4oXXzX5GyjufbroMvwAWVbKXigWHfbCjkl
BBzeo9E8FS7yAb/lrT/VQnBCTsttvV5EKIa20eruYNnx3cSabT042+sb+P+xMJ+yBFc0xxMI0riF
yCB5avW/CvPoOG8DqX21zX2v+tnrR2/6Tq0dYH8kEfy6Cf0ULdgTp4l72htQykbbNe1W9Y4l2eQ3
NgD8Y0IB7QQgAtT6ECWeWy2FGuj0amecl9ME6QGPkkDibRd7IDzc0en3KUFYh0ssPStieCerBjLp
3mSBVb3mCtq+N7H2MDWS2eNVM3wiTrCSRl97ne0McLu2D3B3JPquq4Ts+4L5q2geo1caG8bz3Xsr
cyKSzRJTEKBcy9VJw2YlWog8Wv2cxr9ICsThxzj4HX6305MREWOok/aasSzF0hN/pLGfSFzFqjH4
PAtDsHmcamZjY5AgUui2iyNL/Tr2d//pOC6Gb2k/JlmHDWOo3r302Sg57vUloCXHxkwMkPwFE1rp
RTZOHkIMo96Tvvc7dxdL50jWdepTyPL3k4DUGpln0HYJq+v9lD0P1v53Nunz+4LF7LWi6UqG70/W
1krvCk3i3FZNFWAK/2+TBCPSDDlDWIBN0ppDrtw7yTc93jmFDCNMdhaCJXE8lCfcfNkm9PNYu9JG
GCc57tWQA+2QS/cVegltQWMJSncD2hB45I4bZfg7L3fopw105zvDS+H6oaxv2qcoQbN68DGlg4Wc
Q5ztJ/O97f/oGAoFjuTVub5pn2IE3SodtDo4BYKoJv7DZoFiP+T59vpKZJsmqJeOAYq8tBFmDO0j
dzcg9PbN5J40bmB7v2VRPlcjaNrE0cusfiRqPJ+iKQ64R8PvnMuCmgMkTEz1eoKWFUOljHhRwcDz
PIyNR7f8wvgXu5P0wK/deQDrAkcSvGIaJpTP7/zoAHioAwRcBKTNbtypsnNfDThPBQiq7HizRzMC
R9jVj3nxo2NAqe/8tH9pnYPV/HSAQsN6yaLWdPpUpqDTHGNoY+r2VWRb27L0Sb7VnU1Rv9+ub6dS
BJVGYSnJtQ4r05V3Pu2yAkzO21QLb4Xa/AiOTgUJil20dlY3tEGiwCNR0Q73nNdbCthKH0hlkqh2
LVY/lSVotuN0VsFaLArjbojSSX4/jxt9DAf12dWP1zdQdkyCimtjDAq1HuvSdODxgrZ4P49f8lHS
frdmeU5XJERiZac2xkSh4Q31nSo0JuRtf8PxoK/YW1rXMdojpjc1NJN7uQuP0Nn2o1VVLxqGKVJE
lgAb/Q3OSFBq/StLTHWyjsQj5i2Qv72L9yp4jDN/khQ81m3CpwjBJijlNOtFh6yJW+y09gkTkdfP
XfZ9wSR0cUrnKVuyMjTxVf5nU9/YgPS/G/O5AsEAzGM7dlkCCU5kzL727b/9fuHid+gjRbMF4smC
7exmU/6OSz49YuG+dwUIm+x4USdA03Rvdv5cVz9S2XTf+r343CPhpluJ3WVAdK+imD0X+Zuavij9
5r9tlHDB08lx0M2GqzdO29gIZIX41Yzj6UYJV9tSSd57BMfc5XnIszSM87cEyIBl9QBkRXMstiAb
9l3nh4kpdf1L4v0yjG1xa6vYhbYJbzHWYNTIiXElOzRxtPFWraPr+7huKP/vqIDxc+6k46rqjHh5
wOgaQLnArrUdk69a9nZdyvVrCZbqcykE4dnMCkgx8NIz9sYkCQFl3xeuvWanA60rvJF0HjT9HZXx
o64qtGEswxHArAAg7PnvBzKS7dKqxjOv6EFxa/gAm/pBKhm0w+oyTsQIy2Cppk+2Aa/V1M91+k4s
WSeyTIBgvNJJz3iCnYqGCr6q/WWzP37joE9WsPyAk3fe7LZD249YQTGCIczvZD0Yq+oKuBDMH6Ja
foG71msZ+q8mxBBaEWS1T+2dpmzocLi+CpmU5e8nq9AVF+n1ZnGEICMftc1gfWMI+akjK17KBAlW
zOvLtE8ItiuOR7+JX83ytTdNfxreri9o9dwRPoC9EWbJEOE4p6HNnTmD2Z8VoDKb0F90bF0XsXpF
/hWB/ozzPWO5SlMyw+arHlI7/kzea1l94Poq8KY4F1E4PaHoVEQA+ROUh+2v6wuQfV24fMRBmz4Y
CaqojV/QnZdLDK3s88LVq5Xa5HqJI1CcXWnspamuVVU62f9F/onOktbQ69SBzpb2zt2ybwdDVoyS
nfDy9xMJcdUX3F4q4RYNpuwJBWQm80brm4RxHOCgoqFQTA6CawldSxYWgWI4gBOkHKDrbh0XYCGU
BGifiMHMEYAWFJB90VRkPk9HDDA/pPbTkGhbLQViYNqHGntx2h+zdZ+Tx6oxfAztoN3yd27Lye8Q
/LoxtJw2fYXfQZ6ndms3f6DF5HZ9djFZsMy9gaNTvC1lRtrS6ocCvUXa3qNlaDaSG7OmEKcShBvD
yFwAVKIvotn4O2ZPAIkyVFmHzIWMZVgQveYgpMB4A9rizpXOokQf+qlhxxwYqfuExfYDsj3OXTXZ
XnB9w7QlpjvL43/IWqa2F5zDi+7LMXdUlbKZHQsMuWVZCQySoCyasCv2XfPYUcMHmF/QADaGtfkL
nb6mtNpraflo5pVPHD1o0hwN8arkIBcnIP4sMCuhdwdg9+A1F7agph1Ql6qeH+PG8Q0bkDDZKzij
d1r2q3UlL9oLK4ItOJUlWBHa1y53ipEfXfc9Aa4kNViQZLqfSids1g72VNLy9xNrMql2zjnKyUcA
jW2mJMP0dwG8HlnEs7p5AEZYyDfQ9CgyncOkF1bHOD+q5S8VvA6F9jWNQYYxK2EJrITrGnRhvrB7
nrOoKXhTwFwjOCjukCzVjak65jZ7s9r0oc8TiZLKRAh3DsDytqmg+HMkLfuRK+6+I0SSp1kRAX4c
gL7hXwPwgsLJmFPPLaUoq2ObAx3m3S1ltIcrSnYmYPn7ydGj4KBrSsaqo54ByWm4h9XYjoO3sWQ+
97K4iSHR06UI8VWMokOaY8jzmM9fLS151LwWpBSI5OomnBlGMrVt1rahQZNd52V+Xt9aqluolNSF
fwHUn5fI3mAYdXqWDOxozCUA8/28UyUvnxX9XnrsF1oEtKwChPZ8L52i0qypTqrjOAIoM9NHnwD+
p1cUtC00FvFZk0skrqgHZnPRaIucFJpLRHwLVwEIVkYgsVR0eOgfoyz6XhNgqzrwclwd8CniZK7T
Gxbohyx27NrvU8I3vWdJSmorCoixaYxqA4ce/B7iprV53zJCTHa08NxVD36opW/XLcHivwWbDQme
hpFz/APPdX4s1DL7fGQqO6YWRgP54Nvpz9JqHlo6BtpgB5q7GSfJ22t9VZ8yBdOQj61BTRsy8zEN
WvOlVV9TrQwsGePcqhwQnqLXF1uHnt/ztRV91bl920Gp0W01jHO9iTN04w2V0weghpGlrFYcheei
HxsN0jra40Wo7aTpKOUTzY/zwFFuoZsBTVBclSFermkdYk7cVYAOqiiEnq9K6fJS8YgHwmbrbgqZ
jI9F9nnhcPQ4mTvA6WTHitbl19oyq3vAA92+Vx993gCgWOYHANJ0voh6KnQFAwbJsR2SrZKUG1s3
N7XWS5zQZaBkIzwC7Q7IuoGrKd7Q2hgZsBXH9oiRszAz9lP+3UnuLetB9bYl/XH9Kl3uHIyBhf5Y
jDehgV3EAgB3fTfbMSLAaYqDDm3eqWQ1lybURqwHEjDwJ6KBXeyO7x3WdcOsVOhzMbfW8MboY2YW
vjF/d24k41wYcs5ECVdnHFJQcVROdSxsH+PmgNy7ea80tEICUQlt3vpFLT82aG40aMA9ZgUZ/GXm
3G/qUrJfl/cfWgNmZJhmFwGCSMkJtcqmVm27Y5uEarW16/0YByDwu3kpmIxYol6Q/SCqEV5IDboZ
NSDZJUdCBv2pHstiY4H7TjKyd6lcoHZa+q8R7ABOV2zAs/AIm2vCySsGy63QQ7NVY4a3LuRchHAn
XRUItFrSgdw1eSnGqNn/t88LhoUo+cTbGJ+vPrSW5jePVeH9iAkVYAqjfwoVYzEcLK2iH1vuvmpd
temf4+ZGak5cinMBwqWwjazr67h2X5ux9OcWGbdba7aCACEKrA0gweG14b6OrAnRreNTP58HHylp
yVFfuqolnsBjQ9M8wH+JAxBpPqhTWbnFsZwepjLJfWNCwlu/XWnPxQgaNY0DyN8NpzjqO56Moala
knVc3gq0yWFUCBlWvDiRKjl3I8akq3M9ePkRA8e+u+9vBXhf+BIWWHekInHFEemJR24Rkhudkh8t
+hWDYpn2Pe2i6/fi0krBYXwQfQLOCNiiwiaVjcaKHJDlOIsWI7cBM4M22VSeDDFgZa/O5Aj3L9MI
nbwYcojl+dWfaXYjw/KyV2cChMNwc6epmgkCqhEP5dEMtPTWoqwH1CokPdDc5BgL3935cecxNyat
t4dXo9rgrRy6s7a5fhgXFwMSQJUCdVk8BkD9zyUUrsfAbzSMr2YXtnEYO5uh3l0XcXEO5yLEu4en
VlbaGURoqMx99XLJo/hCnYTPC+qUtcSJ3QGfJ9p99zfJMH1Q3bOb5zYWKTCx4G4EXMwFaDS18sLO
JkhJ7xWVgs9DNjS3tozlHYrSJiwV+PrODwLojE2TGnP/Oh16+64nRzK9dzK2l8sRYLgKmCjMsi5j
phczWSXEE9sddIAe8M00WA9FzwMzb5/nrt3Y5hAoCtmak/k3w3iYqsg87mWW90O+hYSZChtzMahQ
8jnOXF7o0QiSs8rSQgOwq+ClRA0vGMz7KvnST49pGwfatCMWHE66t9uXTmanLzd72QbsNkhGPMyn
CZtNgWmssqzXI4fFQTv1YZPQ0MGMXzneGgQsC9bw4gTPLLZb7BHlmINQEz7pkfWu9nvVujWNIXx+
uXsnCZsZYNQDrfB5Yxg3aOVPWi65vesqA30xQFqKfK/Yk2ZxpXFdbmEFA154A/MZRsdJujE9zENs
0Ctc2dtycECiIetCv7RN2LsTyctj52RxZB5AATybetSo9/X8ZYgf3PRwq22CCDyUsTzd05AiPBeB
AU/esUTXoxQ4T06Qz+H1768o2gLPDgxYrAOPZMG8AigFdECI2VHV2LR8Tx8avndkmceVfYIvQnIT
SwDlkS0swiSKkaSAmo2UerhLlf4xNcYvHHDm19dykTkBU80y2w0IY+SXwCB4vld5naitptYmusS+
deadZfzdYgSHeF8bfUs5OpJU2fDypedYuAaAPK7imgKOWlgYbwFV65WGFbE0CWr9MPKbfQeOBZSZ
S1YBr2ZD0LC5duqRk8SOGoCd9rPPvoNJAXbp9frOrawD9hY4pLB4QFMXqawtY3YcRhUr6j2gaAeG
ZBWyzwuryHWPI2uLzzfqwUL6JZ8ltYc1AWBjWBr2LWyWWLCquZfWKiFWZNfM/8vJZaWAFQVeUn6q
6alLNUU859wjfV121I7y8VinBBgRWihFl15ZBND+oMIm+JGXkzhXX6+YUahiox2paKX3WEDjv24+
ZZCL4O2NWu9C0778gBNzNellqo0DdyITxMpJaFKJJV5ZAJIg2H2Qdi44C8L9K3UVmLzI5UUFhnFQ
V9xkm1sXAHQ/DAvBiEAITuN8AXbncTp6lhcZJGzKgNObndXZ9y8CQQJHRZFPiFTtof1FZQD/l7bW
ANo2Mp+LRweXprD/pQfi5tbWSDQUqc+9+ckbmyen/+6YklzOpbqeCxI0yazdpLd1CMriDbtXxk0m
EbC2kgVmU9dBPYtQSRAw6k7SxxyY5KYH2P/sm20e497XGhkN1qVGIRcFGXhiAFADoM/nB95iYFvL
zCp+nc2gJA+JKXnprX8fJTcd7D6AeRXWQatR54A6jF+RGcz7fSYDIlv7PqIqZHGQp8DFFhTWHbBJ
zEjjV2UoX6x2vM81JqvxSmSISlsClyduBsiYMMM7qFvPkentpQS0puM97zqgmV3C4vNT8IrMU0pA
b0ZtiObrVqati/U/K3ggS3D6+UXZTsySoadlgqSIG035ZtDHwCjUwOieWsMJiKEF8e3PPchDNAKQ
WMS7F7F1G6cV7/XUi+LS3dqtt5W8iZftuFjPyfeF9djeTJuyIljP7Bs8JN0X9XZ/d74E4V4Avb4w
tBwidHurtH4lw2Jc/n9xCR7u9wJ+BlhV0Z+SeWzi2cmVSJ/HgE2IO9nejfcDefJIfHOEizzRiSwh
CzKmOa3HCbLc5gVpYa+UAXKuqC9aWHTU8fF4RN1ReH8Tp3e8SrFI5L5lfYwxXxl58ZqAj9caejkR
H4g1QTU2e4A7tyRq7pnpbWZDhne/ckPMUwHLDzi5ITW6KpqaNCTSsnwXdw4oULdWEdZ6aOvtnhju
9rqfXdHgM3nChbeVkVIbBLIRtdS/krzbp0mxnyj9dV3M2r4tyNAaKu0L5p1wUbqRl3VaYFnghATi
hy3J3a5+HqimC8cuik0ih2JWmCmaBSoSJc23EgP/5c11P7w10F0EtCcVuMMXldoh1RpuuyWJ6h6d
Uluu3xzVmnjPAtd4Yee4TH2lZjd1duNZkVGHvRbQGxFx/3krGajCgZYR/k/Mc/YMjQdxZZsRjcun
3KSPutGBu9m7teq/PMlOxIgXPKnZ0OF5CGyfUP2pujfHIuefF5KclpUAwwcP3KgEDCRPQR8CJuLY
gqOSgRauXQuQ9ZqwViAdxHja+TVsgVCVsSyzMJQ4/1Bz7wv4pr602Y1g/f8cy8IGAJYcJDTEqmVf
tZ3Dh9yOtL4NGrYdqBNev3irC/GQ4VoqM0sn1flCgJWRVoB0gmLNc8grDvzSzSQzImvXDwCP/woR
fJSpFtQceggBEL3fuIcivbUAt+jViQDhVVllpZvHMQR0U4Fxisz/jUDhTIAQvakNw/TGsk1ALwu9
L453+3tmoS3TYZxQnkbWVlAoldHMTIhjRAab74ZU2cyV5OW9ctJnEoST1s2+IwtKfkSU96nZ1HR/
uyrBuILGGuMNKPKJORdEFZWutqkdxWS8UxwSsJGDnEzikFZ0yUJ6AlMUaGQE6bKgS3qTAnNPJXZU
JY/mV1M2mbn2eWRAHVTfUFNCyvX8PhR2Q8ZeL+1oyN7cr8qNhDvLhUZWBXylmMFD97AYgCRMY+XQ
QY+QLja+p9OP67d5OUMhWHM0RB3e0i8E8lDBAMaGV9C5UpTI/m6DZFejdlBZU8A8WV39cmoWXWK6
BncNAwhGEfGpwTSHzrPV/T/Srmw5TmTbfhERzJCvQE2SrLKxbNl+Iex2G5JMIElmvv4u1DfOUWUR
RVSfl47uUDS7ct7D2mtpn3U67/RhV5aPev0MSnhqsNCzIAoHTbo7pbCX2QP8EhhMkAR60LRXFmc2
pa7VbCafh/S1dp2dLcSRp3cHgpdGFB8xtfQ5TxcjpXOu9vxubOwyBpSwAO/0wK+r7t/J0rVsBsPv
Z491H+xOfmCZvmv64gNIZMO7dwPy4A4SGS6yxhCXv9zLudSII2aefCY1eOMD7e/JO9AtGOZKfPAm
IAznB/gKR80XskGymXYJ+TyjK98jv1w3TvjJ+pobW9RAKxfYcmZwgqAeYvkqcZTu0lbiBUN00E8H
iWDNkGiWa8zD7Vm7vgFAuww1DGDEbED7PeUmtpoxk3YytS+Z2wTxoMsNJ2Xt+7bhIv8NUCe6cZWn
ZNQcZ676on0prd/FwRF/3f/zHcji4A1xCYqlylPYQW9rHKHq/ELGj34WGtX/+H3l5ydirizZ4Pup
H3pfxNd7fz307ODsLNEmDrqtPFIDmcd5TEj6ZdJP0tk3d/sJHuA5SKnigQXcVZ17UiTATXlUvvRH
zy12RG4xSV0v7lsMgFDAhlrGNf7PhOK8YRf1C3D8JNvpyd1pycvvKw50C1HWxHZ4DWIg9qEIaFlv
GLg+ZJh50DYgJ4gUuqnWAH1mpLNftuKlIuJn200h6ZeOBPvH7XW+fqjwaiy3INCYuNXVhypD/4Be
9rx5aQZodVnhBKRxAlQChG2j25auV+TtfVpEm4BkQ1H88hIkUmaDI1oc5/5QE0jPbFyyW99Xrgva
9Bq1WnzfgmaiF9Df/9vPVw7E6Pidx4emfdFQaHZ+TM4W2HPl9wMWCXFJPOQAL6qtMe7QiDrx9fal
ACO6PBnDVsFkzQA8BLQPvZ0INYFUlb1N56nhL3nxrd2V/fe7JwhSG6jGIP7GAlvK/M+uP7mFEPlL
50cNZCQ2XoOV83DxeWX+aarBzarw+Yg7P+pT2f2PP19xZ3nRWIk24Psm6GZ+Cj/b356etd/vELhM
i/g2IJDKhTFNhjnPGstfeLazp4OR7EZzI8l5nZICMs4AwnLB8CJYVV6EjhR+CpnrHMC4F59WYSuz
sM1B4OxDZhtgvGGrfXdlRwGdCjA3bin9Gmpr9xWXs5/lL/qgB2V2kv3L7Um7NkBAaYPyNOIhVEBV
bOrQJOiB1Ry00bJPSWC3d0dil59fzL/L4U2U5cgm4fNzPu6dcQoqow2o7m4s/dYolJOBE99UyF6U
L3VQ5dG8RWm87PzLWONyFMrJmEHUiGgJn+f2FDj2V203dd+AKL7bXUKqFmV8BGRw+VFwvZwsAAxB
lEH5+CIrEXicBnLjKVqZpqWQiEZRpB2vwUwVdz2ngxzxixva3Sdufr57L6FdAnVWiCojbFED+0ab
Lb8v9OHFoE9VQcIsLe9f5yViASwEYsDXOCWUTOQ0NWR6ofQhPWR3qsMh6HqLuv7zecWhzPIxzdIe
nzfd1654cXe35+f6goIfBhoPdII4CHHU50GKqdYct9JfwMqvPVS6UQTIp0FbvG3lJoGputaoFC86
rgDqOrgMAdS43Ew2R3BX1Nb8Uhunj9w43h6KeiLevg73zrGRrAXG2br8umtMw5yLen7xi8k/g5Ff
xIbGm4Nb670WcJbUd/oecGlQuAKby1LEBzZIORud783oBqFDnH2DiFhab2Rrr8dz+Xnl7ciAz8+h
PTjE1kQC2n4zbbQ177OtCtP1olyaUaaN6Zk0UgdmejsUfjCTjR229f3l7++uWwQcKWkovl9Cgbae
Hhu+EVWoWxjLYGL74nrCFYUwW9lVRoIQvh+HPjbqF4NEkLzN7q2MKSbUdEtqZRqTyKHGhhnIOtxi
o12ZokUOA009ZDmGqhOYE6urmVX0cacf/PKJbNV1174PsAQqIwsaAdDRyyXoNGlULc36GGlU8NHl
wafbJ2/l+4CBvHUSWjgNhrICJgibfIvJJl5aFyk6jou/bhtQsxyYf9SOEKzj4beB8lL2aEv7hjrA
aMSOOGkJek2DxD/hrWPay21DqyMB5h8JAmilIs15OVNAH3Oc6KSNKYTO08jYcD22Pr/8/d1ZYJ4/
kUng8wN/1YYf9r3UC2/z9O7nL0fl/fchblgOA76v698NGefx7dlZuZGAoUDiF2n2pUda8ZY112n8
iZVdDHqYH7Vo9t6gBVrn7SGusOF3rBzqC1PKs1dYhYWKRdHFtN4b/W/Od1WXbtjYGo6ybSunr1x3
xHCg8JhA1pHvSB1odCOEUf3ztzX576SpdwfkR6hEO34Xj3IIaKUF4AYKZqcJc/rHqE8t3RrW2mGB
o7csFFonrvoHJ1c0c5fKPBapl/ww/HHywDLP7FPGk+lxzOvpgRsD3yJ5uAJsY6ALGQaQf//w3CnT
qYkcIA/h5bGUzD4bcnITvCalB3qOAYI1HvkztFm3T7hbPwlMfRaUWjs1wei7w16THQQCk3wuodDS
FHvpeOnGO/GGUXrvMuMHwl/VkTGHSwjgvPJeE14XPM8KFtetqA8eOlJp4LaG+yDKwdpNJphgW98G
dWI9dsfaR9MvN4x0DwWZ7wBs6n/3fIbWlia0DyVC9iDnhAEKWtR/3z5lK1v/4mcqt7WB3qOkRt9L
3EzZc2eXf2tQ+jB773TbzMpdBPEo3NpgwoLwm6+YyfN2JJOJW8L85Bm7u4W2MNkehGqWRlwgZIjq
WM60ddxRmjJu91ryQkR8/69HHyYAS2hOuK4AZ6ZR1HZTy5j3ocMjZwjv/z4qpvAo8Ggi7lGuumLo
Pb3uWRPb9DE/dsW/mPz3n1eutyRvnMpq8PnJeXGK13ojJ7Cytguni45GYqAhrvoup4JqLdX0JpZW
5Oe71NtIU258X60E1Y1W0izB9wcW2UkwbPgTKyfg/c/3lINatlRUAwhjYrtpTryDCCNpw2n27g4Y
DHiLuoe4EzlpyCxfvpZ5Lae20h0Zl85xpk4wy5g6MiT5r9t76S3Lo1w8qARBeB3uHfoU1aJTaSVu
nRptGePXWKHf+lZolC4LScXNfaZREgqQPu04bq7HjJQycvnY424CM+5vQOnlZy8bv1vJVPyZJ5qf
IaIxvFR1Rg9Gn/rnOvfGfZPjRdHTsTCDUVre1uW+siKoZix99UsgijL15VQNWmHrqV/yuO+Gk80n
81hzOkcysb7dnqs1Q2i8RPkXKB4LYLRLQ3ZRFR6hDY8bUfYfJ0H6R6iPsU+zIbaaFFaef6w6wJQ2
YKfX9A6WP3JaCK2M2Xjs2CkVTz39NImNKG7lqCzIDqTLlo4L6IpeDgjZfMh2Fl4ZC/pk+Hu21Tq8
NmHvv6/cJDX0IF2/wvfz+pNJPtT5s882juPWEJSH3aq7ES2wMKEbh+nsyuj2kl/7K2hJQdgAwga4
LI6KgSFFZ2ata40xtQPT/o7Kom7u0uzX/Pu2nethLK0vaOJCf5W1ZBcvV6KdaeE5II6Jq/xId0xu
3CYrnwdwC33uQNBZKOIoC9GYNfUbu5njsfuTHeW9LQNQvlhcFjykAGJjLyn7aOydnukp6eMGCgjW
a3k3OPMfA2ALAs4U+Zkrf6AHaaHr8CEemt+m95vf/aACZo8sHAJE+ErImF3Ovpxm1OW0CcmSNAnZ
Aaz2GwauDwIMLC4vUGGL+reySwePpcCX1mPsMCdIZezrn5Pi3j5eTJIN8jpAhYAjx7uqPBkcTVq5
V1MnbiHsifuv3ciGXt9JUPUD5QzSYyBLQUHocpbmjmdo/inc2Hlq9K++4DtGqp1jvN4+Clf4kWUc
COBwGjBli4ej2EnspM1q6sUyi42/wOOs2Xv5p59+gwvomFYbnvfK0YC1hWgIEfV1zX0oMyQxJ1jr
MjCWxlX5L5YFg0HdGoU0PLJqAmJOiV/pY9nG3HCDD6Teai9cGQC+j6oHqjhAjqjeYA/lEZllbRsD
2ByaOygxbWze5XK49BCWIho2lW+izR0Q2cv1AMuQR9Gb3MZuNgA6eW7puake/S/aV8Hm3e3FXx3M
O1vKHisLLSNdAltahWQWDbX6XiAodhcy4UBwAdCKkFBlsLFHzXanZm5jR3/uGuvosz4YPQM0Jlu6
QGtjQfIaPDmASS89jcq8SV4ghJHIbP1s3UPqHe6fKoRHuLgIGqmQKL/8fIqAVUtztmQIgs7buc3d
fjpAO+++ryxFZWQAcSV5F5fzo5aH3NsAXq9tK7i3aNtBJHCdWBTCgvhUz/o4t/+upu9N9lvIX1z/
UYx/HGNLcuiKenFZdsDrgduBQwIunuWGfpd9cnptmMF+2MVkJEFp7/T82HyawCbZ6q8uDwk/lfxB
/KrrUEzhkER58Rm9uojf0LJ5e92uOpHVn6Lsi6oipDM1q4snT0Dm+7nXfkz0R649M74oPjhtPGdn
k77cNrvyBOEAg6oCMFK4lSoxKSjZLVmwDNfQt+YH0AjADNw2sLaeICVEfQObZik4Xc7wKHRLs0F2
F3teu6vpURJ56mcZmvaxIHRf+d9v21sdkLPg0kH8sPSgXNrT/ZryxiBNnDjOWWpJNIrpS383/cay
WggvkI0AbcJyM12aGca8rE2B8AtMApo4aFvo3uX/V29X9HHCM4OHiWSH4hrYM+gJtDSRsS6fmsyN
hulj5z+54tzW7f7+GQNIjrhLLW2BGF4OpRR20qWmicA+q63dbFdmkE1DDWFLb4vqdFlsZVSgJVya
kpFqgcOpmHISp3LpOHTxAMaobyUbm52RvVbJYEVmnW6Rgq/M4QIKM1HoQt0fTsPlwFyAJLwCNF6x
VgMzScEK/uCbx2wGZdzdERPmDtvhrVMEz6HiSGe5l9n9vCRM0x1v27D3neD2Iq28Gv5buRllSEQe
KqdDYyS0yCavjZMqwcMUZXKr02nZUeraAH+GfYANfS1BTnKej5VWDnGbFnvw3gVePj7rfX7sJ3Jm
XvXBteo60FN9Y/utjQz4PWDH3hgL1ZFx9MGkvel3MfPG43fNvZejAicVIdQbR6WJdlAVBGoMo7Tn
auxj9kfL9voWmnXlvkEkDpFzxFBA4+vKRWDq6QRtjrmPx8QKvO4b5I7DdDLuX/4lhELmEzjzpSfp
civLsU16SyA1Sb8av+af9+4toIrRiotXAH1uVxDzpXPTFyh1xn3PHuHTPSIPt/GqX8/SpQnFK+mq
xk8a3PcghxzCufKP0AX/AB2ljaYnc7ndLzfxApBGKgYrjaBZ7Urq6tGeLN7QmCdNBfGvsQcjfGKH
3tw9e6Q62ca3tG6ixkx3vnTTpzph08+U5uUvHzILe8LcIRhBO3JIOusnWGTAB1KVdtSVfron3N7C
Wl0/juAUxWoueGhUqFT3IzX5YE9zSmOaF4fUlqFvHMp5OvX+eHLhtAPjeHupVyoesIg7fmGfW9KI
ykbq+poTEHbmMeO6EdoGCyrzKYhaQaJcF8PO4+kQmBqxotx3gTNKrb9kbY/wQFi/G1rabbgH16d/
ocBbuANtZH+v7jUtr/NJ9HoWl82pCgU73R7vyud97GvQeQDTCUdOGW5pz9TQMy7ievjJ0e366/bn
r7c1Lq53n1ecG5Dfi6wR+DyjYZKTMHeHyN26Ya4fTRSoUAJHk4q7tKAqNwz2TZ/4TV991u2oKkUE
hrfIyY+tuXFGr+fq0o7yiNkjE4XWwY4nPw8CYhC/b0/WyveXswnAKDieEZ4o4yBuwZE3Y/Rz+5fr
PiLUuv35lWnC5YVg2gdw97pTt8u9Qe9RckeuzP/u6tM+/6hl8oBX624PE50ESEKg7x87FhI2l3dx
WjN/okWXxI32sez26bx387tPBSiykFIGvAkQAjS5XpowK4uMAnHc53TciV/VFkxnZSUuPq/cxnZp
15VJ8HmtfvV/iXYjd7ISyuCSWbjvPEBsl8N3+fPnpkZZE52UcZ5/mThKufquZo9V8uAPH7LWCrih
71r5i7hbJfhrjw8EA3BfgNhC8eKKMiGbzWGuPcZiBxTUsxhfQa7bBtngy4C11qfSaqLbm24lgFyS
8UjHQ29wJYA0TSEKyLHnMeQzg6l5nAULM3LsMyeyx9fO39vaB2jCRZb5wEEyXxrfCAGdsBOhuE2n
0Cy+3f5B10u79LlAKR0ZHzRoqnUbVoCJZk56BhnzfZMe06201fWNd/l95ZKowcFKdNaxuK0/saYM
mq4O2Cb38tYolA0kmEMYeClYnFJnJ+qfxqa4wcY4bCVMHIvJTZ2pYfHkh7I6jebB24K7rg4CHIpL
EIowRD3EqYX8USEnFve/c39PjI1EzOoI3n1eOcQNwl/CQSIWI0vVAzMNFsgthqorHntw7S6QDNAz
YkvBU1HWYXBcnrqazWI6PQxEBK2zL/on/NOzj2XBIlaGXvfJnr+NyRa/5cpRBh/Q0iwNPw4Zp2X4
7zIzpWOOjvQFi03y5LA9nYvQQ/Cmn9HrsxGBrJpavOolQYHqmmLKNnuUJ+0aCyWiNIk6FiTJkSWB
6O+uQVu41/9rSHEXOtOpS1vAkG188sWH5nT/2XcXT2GhE0deS93Tg+xrs+VvZ79j+2Fjw61Ok2th
OdDohpTE8vd3KyKHFi3hjmSxZoXQZdeerZ9Qaiy3lCfX9jWyUSi7GCi6oMJ2acaldi24jcdjGiOP
RGYfgLDi9kStjuS/Jq6q6JVRmL3r5nFa7rDalfnJp2Gf7PhmUH3tlGDF31lSHvI8mZIhc0keEyNo
8z3v9xNEae9VvF2O6XsrylUgRVP7Ze/nMUiMhyGotkrpq6NA4gYpDkA+iacsCdP9QdPdjMXJHFrI
iY9BWZycasOBW114gPSQ+AVoHw1GlwsPbvEKiAcHqwKtcTf96o0nMP7dXvm1Oxl0hQupP0BVMHVp
A/FOZ02OKGNIqhl0328hh9dm6v33lTGUEi2is9GU8Uy+OCAApigjpOjXYEQLbo/kLS2nhLrgUkXq
GplykHCq0yWKIqGen1ZxzrMm8Ab7O8986OeYoS7QwdFVRxfIPWZlh1K0QVvbQWPlu8a7t8EQmw+N
qVD1xpWDLK+a4KXcZr6bo9RuJjvp7f0tX3hlW8ARBgML0tTos1WJXhgbu7p2iiI2uXgWSfIXI+2p
GOnd0Q+gG0gXIre2YDhUr94sGqDK8wZmsr9+Olt4mpV9d/H15e/v7k46S4kuVVnEmfmRefFWS8TW
55VtbY0AT0kk8mMyv5Kdy7/c3mtrSwCWALgB8CiXDoLLXz9A3y2d2iaPnQ6uxovmvNzbxbtsovcW
lAHMaGMzm3qxYO8Keze83h7AyrG8+LxyLFlvUdrWwJeS+tiMu7b/4Dp5JCt341Cu5HPQF4RUJuoc
QGOr+W3Zzr7DmjyP3fYpH7NTqYlogNA5hWpWEaPl/t/YgxzKgkOx0KGsPMlNDz2P0aJ5XBdZAGLj
B4+9muNHzd0l4mQOW9mjtW2Gkw5VNCjYoO6hRL75xApnnDPAZfN9EgDycnuV1rYZcBCLghWgR1cP
QGrofTH2HC9/IaLSf2zKT7P5+baNtZ2AB2zJfS3OhQqobRphywzUKbHw2lBApTnpXwASDxnTotuW
rkezcH4Cq7D0pS+Y0stD09uSIIzBc2YyeTDLL51pQETkz20j1ytyaUTZAJMrW8g2w5MBKjzk1otd
bWWet4ahBHzJmGiNPcIC7wfkhM6EhG4lNvIdW0YUB8NtmtItU/h8ljxm4jRXj/oWxfmqCYCEQNTw
xvOqeGLGlM6g5MFyeNp+no1gAN0IMe+OvrEc74yYl2s+pkSg7gUjQ/5Ks98y2chvrw8CcdFyBJFE
U+Zpzm2n1kfMk2ayUBY1CFMAiGi3/L2VBM4yjv/YURsAEKd0kGKA29p+y7vAZlFZH8Z27+8HL2xe
IUdtbnUArMB7Lk0q6+OY/UzBw5DHtGyCfMrQ9HPqiycNWVVgJCpjz0HOzdq7r4NLq8qCWeMwt8MI
q/3CtRiJ6ejxwL4f8oEkHhqdQYAJNckr6bJJtl7aVhqmc0iDMXk2sr/uvwYgXUoQXC4QarWEq9my
6jKqcYRmWWAkH5Ns4zJbu2dQecIjA8QKkKHK6szJgAR7XhexJh4SokV+2R1uD2G5qS7dWRt3JJwk
A3REuJ0VC6M3mTME3HnctRG3eejnT6J9mHMaEnr/YJYyF/LECMVR3FLi5KJAJ4krhjROjWpnZY/e
7G4MZmW6LiwogyHpPPFWg4XqWVo74e1vz5XyiKFihCZO1BrxvKAx5ApyR0jZzLlM5vMoCxoOwtl5
ZfFERP5XV2xpsihXzpWtZajvPFdSlZaVEORdNDGffas59HKM3XuVOv7fjIvRLIl1NORdmtFEKi3K
3PkMzTUTsPY25KNfBrUcft49d4hkUXMCavdN7PfSEGp6xjwlk3a2zKdZvDL5bLU/m3zrwKips2VA
PlqUwTwGijwEFcrzb9Utq7uh1c56ZSLaHIMZqDgyP5ZOFdiFDPPeKCMpR+cp05LmiLpct/N7bSsj
rnik//wMBDWorgMSdkXTqI1TZfOi0M5zZ6B4v0urXU+TQEs+o6AXiHpjZ67sFsRQwKYv8A4ffDaX
s8scV9MNE6Om/CH3H8zkS7dFnLlhQtVqJjXVHCBWtLPQnzX2zXQPjX1fluD/J+0/o1ChprwrOseW
g3bmfD+gu2srt7k1BOXVAeUFzqzELPWsgs5zF5CWB+aW+Pra0kMIEiJTqE8gl6YcKVuvCq3Q/OTc
Wn9lPg8N8nFoT4b2SMAt7Kd3IlTeJg1MpshE4R2Ch624omWemVZKzOQ8zN8p0l213JL/e4NGvnsj
rkwovuik9aIzc5iAtgrAUIX1lQ3lw5A72Vnjojg2E1B8rK2kDKBK8NEkKQvGbvppjU6kCTBCJ1Zc
UZB0zX53p3/5/78NbTnonwe6U02DSCsXdpokyZnPj5X3NI8FuM22ArCVix9YFnS+IQWL6qOvHi8J
5oxm0v3zlJ7n00vyaMmNNAiw5zii6iS/s6G+jn1WUbtBq+bZHH3jPPGJhWWvT6EYSBo0vsmDYhR/
AVpF9r1vDd8qt652zWh5J6RURQTCjO8Zzc0QKNoMLZSOFxmNoaPRp3JDpyZ51BdOD67jxnow80Ic
a93sTmnZayFQnzILWtPrD2gEqxAy44hD4krvAl/v3MDmaXZyKPpeawuZ2qnoUdZDp+Cx5aIGoJCi
x9qhP7zeNXZj15cRyJ3cCMXIgLvWEDWdr0X20rGRhrURVIkeD64b+FNfgSd8zAIxk7DQuXxmeaoF
U1oBDilLnNAeSoAWtd2AmUYTCMMSQdGN8mnIjeLJHLzhqI9UP+TErSDvQ4qw6oj2AQ1n3+rSg3h2
5Y/FtwZqdjokf3gV8dSY2qCZpHaoZ9Hueit3di3LxEcoA1tHizrea5Fm1oGAbyuaOto+DDKhD2Xl
8g9Gp7UPmo/Uu15QcBN4enPOMs8IjV6k4dQ5+YFq3lcwoFgPyeBBu8v0ygd7bvIjI448dIUudiSr
m2e0aRlRY1F3XxWgOJgoSUKaODys6xLzWbhtVGp4iRPkT3bStcr94JT6vvW0MZr9Yo7GMR2eqjaz
H6jlijDtDHYczUTsRtaZpzlz9QB6reRU8NGMJmJn4STGMRpl5wQZPL4nMckOC9QNT4kP3Y3RHtyD
Puvdi69pIkBWMTlLL0/2AxrJzg142AKwPtCAC1EHWEkjsnUNJVYnebaSlu+ahMlAgtk1NDJd/3Lb
cVAc1OWAo5NlkTteOjbgQFw+bdwldUMBGjqP1AmzxI9YMh1AWvrUJ2DA4szYerpXXgkYxCFHNgQv
qZqRNIw2BbCsdc859QOuzS+2pn+AgsWf2+NaNQN8DHLutovTqTwTuphywAET92zaNVrjDfNbZ1rt
oTIdcfwXltBNg1KoCakVR3n2Br1mTTWZ7rnJ28BLrD2ZvP1Qb83b6iUJ/wN9G3j+rjBgQGnRvoUO
2BlNsqGXsTQcjCIy+vFr3pmvt4e09sYu0D9gAAAuuuLmpL4j4FGmyZmAQTHAlf1oc/ZBM6FMWvrV
gU0sMvgWym31hkaVH1O4ED6ooZLgtGM9b5Oz+cMXQbm7PaStryurJC0yV1qFr7sVD808j5xuowy6
cpKWBkYANBasxhXmCzBKTmZnTM5GwR9AVHIAv0dUEgdhK5xjjbob+25tRCCCQvMTeIYJKpiXJ9f3
hnzuyw6LNBd/d5CMljn9F0NCbgnUBaiPXmsITZprdr01JOcSAj+trT95FQC0xu/aaXeZRjYe6ZUj
64MyCGUs+HYoiiiu1piUSV5UBjmDqi3S5vaZOagtzlvUlFtmFHcrz4eeT/1MzrN3piZ4JgYQmGyl
sNc2w/uxKC5NW1iD300wYhTnajgVIrDGJzFE5lbjytpRfWdIbQwQXT6PvQ9D4KkfvE9DFbtFGlSZ
BaDQn8bZwEBtzJ16q85uq0naADlt9eSLpeWH1p0eE7yZtw/rqhnAXQFbQOEB1AiXW7tJOdwlyBqd
pzms8o+FFWnaRjC0dp1CzHAREwDA6YpOLRs6YfuziZGgCxLNhIGoHvwqD00jvj2WZaVVxxMdhB40
f4F1RvR4OZbEqftSeCk5a+ZTO/yhcOcs+iCTHaHwOfUdg/7G/2ZxGfq73IaZ1HmXZLBImnovkNX2
xKfR+dGRNhiqY2aieGOMGzZXt+G7USpn1x3gM8sJNmu7CFkJ7rLiqwv+oU4U+4bX4QBO09ujXF3A
RZl7UQEB9FLZI6gOoBE+y5IzHL3ZYFHqZMGQfM/pX//CDkq14FIBcBEVqcvZnPo2ZYVGyNls3Gic
naAWP8CjtU/aDSDK2n2+vB7YjQB7mmqLm6H1TLN0SPMJqQemv6PdFk2amgB/i+bAYodWN7xGAN0q
exFVd27JfnTP0rbOZW0fCt99qYcRy+TETT7tgMLhQdlkdVDT7EBy6/ftyVw52ACFLzRnLloyQFR6
OZkaG1LHoIV7NiavCYo+rcAmkQ+RX2tbzZUrNzBMoVNwEU2FX6vsSMYavauQezu72us8HlOoXVbM
PVLzV2fOG3txbVgWtA4XDBTMqfcVKpiNqPzMPZOuOTc6wD2Wldr73s7Sw+0J/KdFSrlPsIJArsEz
Q05ZXUOLdEynzoAuMD+pPk2a14XmmBgBTWUo/Wen70MxxlrPw6yWu9qlO80FvUWgSfF3offVKwX2
AHoErTSOJWmsACgEmYfSsD/VLB0e4e2Ne70QLOK86cKUD2IO4LS1oWNXToRf9ffEjOFDUtHuK+eG
2LEpK09D3YkTzbgbNES6B9dOyVNWJ8gKOj34MBySZAHVyvoZRLLWRzPJurBMiyl0qceQt5udQ2K2
2TmpIFEyDW26M0Um4aRV/S4t5j5MdceJC5m4JyjkuIHU7T4SVZYGrlOV4Wx384c0H36VBX6Bj26P
hwGouLDBWxWj6JMcBwDBHyxk+UIofczBkEpyELVufWj7xn/yCvJttpLhMFZ4bFIn9x/9UmYHtMhX
Cxfz+Jhy1sIrTQfzNU+Ps73Ph0CvjPrRQXoGlSO/K3fU0noEp773IJiRA6iCkD/XoV4Oygz9PHn2
9KmAEPiLkVbmY5M6+k7T0JSZm0wPsm60TkKkObBnCUbEpDU/ZGWNZRANf6gHzJXHCHlhskX6ZwKd
Ii8TsYcwL9CKvTBO+DeIa7EuDTtBu4hbKKCxxkoDRHMgKvCbOvBSyw3ytp7C3m7NiHtw5L1k7kJE
NhCtq/I2Mua6/9ONnnYoE+qGukX9hyITzoe+duyHWvLh2R1ZFqa15T3VUvIwsXPtyPrB+Ar6PzBV
mtYI7rneN76UXCYbl+TKO0NAfoDGEiD1IBCi3GCD4wu7aFznnKDhreRftO7vfhRRwlgghl8C0N2N
86a03rzFx+8NKo+plTm2poGU9dzLsyy+j9avMnmm2dGxgK6rgkafw37a6Ltbu07e21SuLvhTqd+B
Hv9czMe0j6QTOHdy4r4NC8hXB342Gj2uGj1p3oEtykk8eCVt1CNCTsTGTbU2CPRdQYADqLRltS6v
epaa1jy6o3furd9GYu28uQgmt9tan5VXEwQN4FZDdQUIFXVDjGaH5w69QWdWOto+6UV1BJVqBjK8
6tfYdfYjSSzrldtoZphcYobOoMuIy7zcoxFUQMreaz7lRevf7ygvvBFLLQaA9SsBEmdgJh8TzK/j
B5XehzWu6c0m5NUp9tA/idwpytoqphR4cl6ObBl77f1Bt3IKtSo331msov/igUO3M4AlICVZRKUv
F1PruJanwOWc0/pPD8X5NiJbZGtrC/nehOIaCMFbayQwAcINnwd03IJ9Lxvu6uFEIRbxBBCGOF+X
YxjypOPU5c5Z59V3dwDoM6mAYUyo/tWRDbzyPI1uXx722m0FItRFex6JAXTVXJpMkU1m2Tz759TP
6ygb5mGPVrVXveOAM1LvdzNVRZSYhbfz6wF8VDW07NoS2ISemhUo++z02e2cIkCdIw9nWtF9OjX6
BzzGLqpe5rjrJ0b2RcH0k+bnaNSsJdL0uVshh0mgUkgL41QJOw+QrnQfU7dxD4SimXfEq/SVzpnY
uZrW7e30qBetMwcp0rzoCqzw34iFkBdl46c2H4sTsqkjspKjvcOrou973ZsjO/M1PAM9HuNmhM6m
tLYu343pU/Ea7mhaE08M/+wNTpQPyesAPAPgFGkA3PBBThD2KemdoJ1/bkYwZSzqb1AoUul9Kqty
gWewYRSq9pOovrq1+5LmxNs4Umv7HS32/7GjxBUk1euxnB3/PCBenwA+seetrpaVEAnKv/81oWw/
k3CflsiCnhvx1YSMuYO7wf6cwR+7vc9X76H/2nlrX30XcHrtlJa2xFDS+mvnGvBOvlT9x9s23nxo
9fi+G4waOtS2MXE4n/5ZgMTdoaBbdzWwVDXgNaG/GYSqMNo6yOv/I+26ehzXmeUvEiBRiXpVsD1h
xyPP7mx4ETYqUDlQ4dff0hxcrE0LJmY/HGDPwwBqMzWb3dVVxoHp6YcsU12z6n2goiURyPZgcS8A
rQAFPzH+Vrpyxkuwo0eu5J5Sa16RdT6QxIFkvFuBh4nm2RWSCIyKiEo0p6RkuTLSo8oiPyqb+7wy
Xa4ZB7QCf21N41efzYdqGe/sJZXkRraGiKgA0QHSv8hqC/umV0ud13m+rqenqJ6BvXm6PbptC2sj
DOgFVgKkS8dI2mopIKxCj1b5pI4F5hCdshIGp60DhtgDreUIQladtEsbatSrHMGtfWwjN+G7PpbM
kth0/OYpzg0IJ9hUnLql/YwsYvOUKV8LOqCH4GDajyp7olEwIAc3Oodx4O5gfhjqDxPr3UHWfioi
zK5+hbBYTaEo6bRgmGrxpE6ZmyXUU4yAVd+tgXpl8luL9jz5c3v9JHMr9pmxibRai1vgaBfVccyt
1y6XiXZtDwz9HyuWCe0Z4qMa2F+DE3BQHLOJHRvwlaNtinlGVR/NNvpipvl3vLtf+jb6mRH66/b4
3ra46G3W0hFkL9bcunjKE1uNOlOrEB8PeqN6vZ1DzW2Jujs6GMPBaurUs2hcfsrTOTp2CR6tw9KX
gaX2SCFGcQn2FOVnB1JID4AU7qdxlBw0TtBIsEyjn892EdQO+T7PrYVCsuMEg2NlbtKo6iu3TABa
MiXfsZlObltHJrLHhT37t8f41gB2PcaVdxNa4sYVbQm0sYBaSmz7SBgc5fDHApnoIx8tcrBJre2q
rGDeAHZgr1kqxO59S3d1QSo8tmcH+1kpQhspq32RDDwcm8hCBXOxla8qQ3dj1g1K580r7xtKCNEh
RngER2Kp9xMaBvYa0g0e5JcUD4iG5h6vdOPRKUD1naFx7zmKhiqolUZ/bExUUnNrbl4dmdzF24Uh
Dh8Nz6DGBUMEynbCwYn73mRD3iFNWiIh0Tg/2ln7skDAo+irk90zFCijUKX9EeFWqCktYGn6k6Mt
sUvyBXkQ/UuhsjuQDnC3MZrHhP5JeDq5ii47CVuHDVRn0GuFfgbaHwVHZln9kJkmsuHKvFON55mG
tzfCW6ODOBNAj6GWhIcSykm64Clrre5JgpkoC+SBvBFYUeMOSQJmvBi633xVq12tu33qARu/yNqq
t0Z3bnz9+1nwAAc6t7XeO8esWpofTtPnuyaj79RW+M9LIlmMFwZeMFe89VPWd0uLIO6YLgBHmkNg
6Yfbs7h5pZ1ZEMaR9kY5mxpefOqQ+gXrfKXIXbuUQKW3ZmvlnMTGBUXTFVTGTBIFtEDEPtK6+UiK
6h5CvxIT2473rw3xsVePGmnLwbSPFaiF8sFCRthaftO6B0M440dDy4JpUu5LXgZLkn69PY1bMevZ
AEUpD6M3nCKDozxORuzG+hfbCiukJ8tYkmOR2SGX225pgJbUcgyyoR5PXLt/qhqfyAR/t96cKwgB
+Q+8A9FgemnF7hIlV5qSHofXagGKCJX7xtXN0pcJAmzvi7+G1uGenaKsNi0+jAU9Loanr0zuwe1l
kX1f8EFJa3U87fH9L8NcrSAiSR5n6/voglupx5DLuCK1iuhiaxarKNjqo8EtnP6pV9g/RO5oU1jF
/EA+cYWg0Iwp0WOGE1pCdLs4xV/6UhLWbo5CA54ctKQol4spBqVO4sTiug0oCHGtiheuwomM0WrT
CKo3b5zooEIUEiXAFXUImDQY4eVh0fudY/nvX2zQtq7SBYBiX/N0gFWMFNAeOtZxtdO771FMJcu9
dS7WmHzFHq3pEeHuVRsVio1V4hxj9eCQH3iLBBm7N9rlwGKJO9vyy2em3rzd2clIZl1hqOGhlhx/
0EDH3Q1ur7/8w4ShBgkuq/WmuQpVHbWiZcWco63OzygoP8+9LbmkN1cdBBjIZtJVj01Ydaez5lgz
OT0mKpKbrbtI1SpkFgSPyLLFztsYD866gNCl+w8YahCYoPII4i1ASUWQZ7IMIysi5MKQrJr47zY9
kGZ/exk2dxW4bdGWBq79KwROVGujZhURTDRq5rHcwb0x5qqvFZXqte0ANgzCZGJXm/sLrCSoaKIY
dyUZxM0+LnUQxh/ZzF1uPlT8YaKS59ZWIuw8RhKukcKgFbCUCNDMxHCHxXa14dlZDmX+pGWW6ySS
7bwZAawMFTZOJ95A4utnxMOqQY8CnucRaRDvA/G7OiI/MUEn0rJWc2nedQ+ls3R7jTT0DpFw+/H9
i3n+G4QbDanajqZ8oEez5wBsLQmibAdXNXEbRsLcbCROb2sdwXqFrakh2XLVBcpB/AtFESQ9jKYL
yqxx0yjy23iWeL7tuUX1FrhLdLciy3h5U/fQbiE8gp0pLp9A1oKO07Z66B09d7mePA+V/b2qpm99
ZHpGV0gmdeuMr+Qq/29cOONqD5mKykkBIlzoh6zN7pyskARWWy0iKO2DQBm4QWAiRYAnawylZK1t
HU312Skrf4nuxykky5FVqLsWARnGICKOp1nxvtdkxKxbcR0e7GDHROoKEFNheh3ad0iswjpg1Dt9
Kf7YTrtbzMgv8kaWktxK0Z3bEmaTWSANqrgDOAW4oVCIVvd9bHwk5fKx77MEDAkVKrrDzp7U/dIj
Krt9QLbWEpKBaH95G6sYBwD6EvUkU6xjMj10n/Recm/KPi8MTo2gLZol+DwoZNydiX9u//zr80ZQ
FgExNapuqJSJtRFUKpDRn0a8MupfZT96U3Ewld+3bVyPATbw3ENrH66EqxRgO5tIzwE4f2RuZt6B
m/f256/32uXnhQSgNZMqZg4+D1W6ryXpn+KmelQA8Wus+u62qc2R4PmK9SZvIMlLr5HpCwGV7Gwd
F6C4QI3hsl+3DVzfnRgLRE8QHQMtgwfmpQEFtFRmaQyAy4CyMYGzXb5NePTz+kGnMle7OZgzW8K8
NdWSZjwGBJyU8QrS900ZYcn1hXk5GiG+TLq2nxILo8m6MLH9EuS1HXJWqAtbw29prn5rPEjSo4cF
KRT0JAk+Z8ntPrGnzDryTAP3prNfxo+3VweiK5j/yxwNOvvB5IHr4T+21Mv1iRXkAntjjp+tSm1s
SHPp5aEg9eD3uK07bzIH8y7W6RIUZGw/jjZP/AwQ7ru6Q5MeR+vm86Q05p3a5MVzWdbJLqbM+Jyl
2fRSlf28hwcbQeymmCdEM+zAtSg/1LoFotEF/RON2oFYIkUvhxshlxYwVWsChsLPS1d2WMMoAbfo
lESPTd/wfWXn/JCXJPepBf58vUtoUHZ2ttM5G91FZck9yxnUke1pYPeZzb+2rfXHhvWHTsvV595q
2a4gzAmAMv+6NGq/b/OMgx2Y1Y/KYCw7EHMZDwMa37kbNRy5KV7Nx3yy4qNZdMxbgK30GkhW7cwk
+zGBEM21q0Tz4loffKOJlCdnLsdH5qQsQAqfA6DDQJM6gopyScfKt0Ct+6JnRu42uVp51TRELkmT
JHCiTN/NSI+eoiEpvIQz+zVSrGoXZX1xMLip7CugVx/qJrM8IHPJXWMbX2oUc4CeooY7V0scIrfM
PSUGokrrgAGlrVY8KI36Ix4hf1d2Cip0w/IbvGS399DWCQev4wrlBuEm3O7lDrJ7cFAZoxY/R9wE
6yt7QJMnWn+MT3Tu9qXGJffHln8HAAI3FDADyFcJScXe7jRz1Mz42U6SXaGUu6iLH3JbBjzdNIP2
c/SAAjh51Qka92BwUhcrfjYmbQBHVPKIxT+Ow/sBM0hOgCgKPa8YEYqdl7PHIVen2xUa4Spa/TTM
vnB7LZKETlt+BORNsAJBNZx1YYXanhTq4HTKkcwobeqZ2+aSFIiwB4BOxOsLz26Qr6O6d9U8WbZd
SVrS5S9O9knXX5Lii5O/WKkfyXq5haGshtAnDFcFOypUD4TowYSsGor2ffGCMgHQS4pr28Ht7bxl
AaTha20UFyIid2FBDGASBoOWL8cqV1BylgWSsu8LFyL0rgx0X0bli7EExngoRwlCSPZ94RKE7NyI
Dlf8fjId2LSTJeyEc7EuACj2sZd0hOCAeQl7qdHwBG6KKn/J6PcG+QIzg8pZavjvXoRzKyI3X1dO
ZVtodf6iOG710/r8v31dOHPM6GhVWGX+MlB/mYL3NkT/N0drKzGA+eBgE2Me3oxYX1wVLwvSHZk/
v7ON4er7whLrWtSz3EzyF9sIWg5+Fg8VtdtTtLnMZ0MQlnlaFLBXg+T+hRg7J/FTutdk2C8hyhVH
IXaYZDyfcKFjFIza/NecGfrJaObZM7s6CoCSWA63hyTEbv/Zw8t4DaTU67rvZJiKskDR88UEjhQs
UH487Svzd2cyt9S/tIvsXrw+iABZqDqeZ6iwXSdwGImKLALd9UurfE+70TV6yTtRZmD9+1kGchiS
XCd1g23WhlZz14y72xMm+/66R86+j9JgXM0Tjnq0HJbyTqq9c73HLidI8LRVnDXL4GCC4sKvdZ87
T/ngv3sI8OErz7WpA+9CBGdbRuaoowHcPIGHEaowVSE5JhtTBLlqvG9Q5QRfjZh8tJO4KuIitk6k
faoPlkz4/Ppadc4/L1bMlrpujZIhdq7a+okaym/Hzu4RiPlgmNpTnklm6/pEru1xaxYYGTroLQmH
PgepBoKdaD7lfvIDoTwvvdmR2NiYMUhkrkKTa6cBstqXm6pIkT7tTK6eWP08TYEu00yRfV8ID5s2
tUmu4PuJfqr7Z6JLVnydg7P3ElwHGl1QvoA2NsDryC9c/n4zWxlycoufyirU1bi9m9L2qXPM38jI
/Wmm9n4w+uRemjq9Whq83EATgfQTthoq6sLSJBpX5iUhwwlAELcyXBOt/6r9GvNftw/Mph0I9KCO
BUjA1fBafZgUqkIxO4VSdsf9ovFro3bD21auTj5GgbwJWQnbkRcQeUWjabCbIqsgYlLuwSKMl7Re
726buNoHMLEKmCPNjHa8a40Zog2JNjXdiSl08dC3MCfOLNkLmzaAwgaAArhf0Ape7oWM09yiowE1
qGhf9IfXd48Assc6UrkABa6Mnpdfp11dZ8pczCeoefNd3AT/0+dFYhiFc97lCz4/0kdtP2TvDUM1
5A///nqRFCYrI91qOT7fK7s4MI33Ly8+v6K4kFPHY0CY+jyvIXBnkfnEH7XqwGUYvI0NevF5IULM
iRXxyMbnZxZQ+sHIPqTK+zcPSm6A2KNhDV2GYi3EUlIo/VaNekq7yC3uZ0cmkbYxhrUVD52oIJi5
hmH11UTqcU5UiB9Hbqzo7lQ0Hh9lIN2NQ7BmDhHrroIkVzVK04EIBs6zeiosv558KlNm3BrG+fdX
+2dRyMRVpwb7hXrq1GORPpfVbkklkaGzXjoXTh0BIaDd6zqAzfZKoLbKMgq1a305WaRMPpjakqGh
GmmmCEi7BL4Wyb6O7g06fMHdMv5qyJIhmFgZGlwGkpNTqqSlZxhMM4IqthPIz1PmOl2X3WVJnHtQ
Iiqfki5Jf+HV6kwuM9RR2ZHRWfzBHq17gBT4DhWocg+qtcnT5yr/BmX1/JiWYz1BXgw96/bkdG6n
KLEHWfvqhemk6+8Ls/Ydu/F7fW5Mz1JHWvh2OaOJtFPnIJtjJcRbWd8NuZbsTbPK/VodkYTVwUa/
S+I0/kGmZAwjdPEqHZ9cE3o2bqYiTRTUnQ3lL3C/qNqUHxYHaXVXJ8hDQuxYcft26WuvVQz7M6Nt
ue+TrD20LOu9Nsm7sK7m5Vds6PyhSiAgzgq0gtFUSzyqdOpu4U7rQnXO+lzQLPbavOpcWmh8lxVG
5/bQe/ypjra9KyrLOE16vYyuFpuRN88V0sjOov1klE6ZV+dzE8L3q2gcsdoZLRdx53wcsynbNXb8
ozciKsNIbG5GSHWg/VPHDSk2fxJSxw1w0wuow4N0RGLUbQoJN8KmCWAk0LCLGswVKi8xy8TQmmUB
s+Me08/ZIZU1N21c8gStKvALKhJogMVcHqkYapu1zszlZBqWp7U7pjyZJCwnGffYlms4t7P+jrOj
i6bKamFgqTtpEDz/tbyzUAVfg2o8rkdUk9FpBtza5efTKgNPsdJCbha15NyHXsi7b8iL7wuhajPR
Hq6ns0+sCID+cadc1msuUnStQwAdMQW9HlL8K9Pq5RCmPiEJs7LoNAH/+b1jURQW1P6eE0X/XPCE
eUyvCBR1QYoLDiVl2a26ea6TkYcIvbGcqB567H63pvJCZvrx9vCvNyICXPxAJHXh3PFwvvxt7ZIb
fc1T46QbCXpHd0YaRNbP2zaud8ilDdG5jwNaPZE/Pmmp7zwlMmzI5udXUSAk9KhhiaL2VK911Lxt
/WQBV9h5FWR1/uH3g+AIT5qVc0i8xBWjass+hpuKESRTchoySZxzfVQxQWcGhCPEobQba5NpnBbz
d051t81i4BQguCpLe24agtYUQbsfeodEn8ANCAvmUWOcGH0Zp70efZrnL5RkkjO1tamw0wGBX0OG
K954i+dkHJHrOVXgrU3a+wz6Rln76faqXD2b8dKHiDNWHaBcXOzCqWpYwoa2nfTTMun+YhduNT01
xp02fMrY79umtnYYKCtB9QH5IJB9C3FoV6ljrw6jdtKbj5PyzPe3Py+CyeEggCnGdwGWQXSCd8Dl
IczJlGpaxLXTkE+uM/9hzbgHfa2XsHuH/iLdfdY8jmrsKZ0d1PXD1H+CVqjbWG2wlCetfBr7p7L5
qS/7JpEE+Fsr+feX4Sa5/GVLN1AQGGLkafbcLKCXQ7e45Jm4Nbmrojgq7Agt0Td0aSK3pqzIxpac
VO2gzg+LJH/2ls+4DPsQ5APPtfrgFVciDEFVB5UgfMOe11XPrqiL0qI3NR/RYw+OAo/Mud8oH2y6
S0js83GX13Snpb+jFCTL1beqPJD2oMieHteDhgA9BDgRAKy0aWJ9y7YWanVIPIRq1nouoivJu+P6
oF9+f7V/dinXGk+zLsP35+bPqNuBQfpgzu9QrZQYkg1EXL0m0o16hCEdYRgnHgM9wu3TsTmUNVDC
9oAMirh+yUotHkOwOjSM6jlr5pe+rkEY0X9rJ1n35papVe8Z3hGKBXBfl7M2INEQpWhaCUcOooI+
3nftytfogPOLxJ9uD+v6ZBHUbP/aEuKOKmKmneWwlfRfdJzmMX6oZVC8rcVB5Lfy3KxCEmIGhjnj
aERgLwwbm4NPtXdVydpsDcLBqxO4ErQTQOLhcsLKJCtyaIWbYWJMrgovX0djgMNze6o2hwGhHSAk
EDFDoPPSigLC3oUBuBk6qPqrLhhJ/mUY6zWCEjDAPmIGFmRAXWT2C4YxgDCRqz7Luo+DMknOisig
Az+PbsUzO8L+sgkHLwgcVZjSyCtW9a5CC/TmZYAEeB5wPnizClaI4otOX989hZg3YEwRfyJEEhfK
0bLE1Lilhg36IhTX0Xa3v7+xES6+L/ibJO4nq5nwfWXwdMc3mJd+vm1h42xeWFh/wZlHs1PgLYD6
UcOx3Wn0awoNoZ+ZTD9uY6e9MRTgtlChJiA6AI63jEqHUQ3R15YnR5ms89Ys4UWJTYBTaSNavRyD
EltNMuhcDR298RoeZBFFz1pwe6KuKmAogJwbETKK0VgrvRphDOmCRsLoRz5Xnm09a80uSw9dI1kW
yZDEo9O2NtfUasKypM3RLq3vdGzuaZtIBrVe0peX+MWgxMYeNDpCb2vGoBb+oEf7tDup6QcCZDGt
ZKmuTVOAfoKrHIT4V1j5hSharPdMDS32Zy4+L6Twx4nv0/hU1rkkJ7W1qRGGv+mHrX2q69/PNjUU
McExlJRqiM4zv1S/R2tYghtH+357T2zbWVuJQP6JbICw8eyClrVq9WqYx3vNTkGLFyQGMEq/bpvZ
3AxvHUv/mRG23mzMZCCA0IZDnHiFknYuaFVcoIYkw9mysyojWLh0EJBflWeIkVlxk2qhTQ8x8evF
dT6+fyTnFtZfcLYwJvSxNeTytLAHv65THroIOhiSUWw5m3MbwuKXAMCXxQIbzHDRn1vIyB03ZwlP
exRIkO28erXEMzKqAOJp4WJ8N/JHRDEOl+zfzSEAIbumZvD2flOCPZumIh4rhyelFtY52hcOFJm9
2+sgMyDsKFKqzCz6TgtH8/Ow62Vd/tfa6HCWYBj6/wGI5BNGbrUNGRqsc1c+NKgf9wPScbo9frEb
frAoZGmXEuDE/nMx2H6mJD7CoUBNE6+2WMAMiAuy0vGSbPITHSnaLvVzwAz/YRLwRDKRosEci/Xn
eVzS1qwdLeRJQGMfslb/0/dFHx6Xaz8jSMPDVNtn6V0j86ibiwiMDBD9SL1f1bhQlchjHhH8fusT
7T9+uv3rt3zbygiIKHdN2IrvR2tx8rktY7JeqnfL5ICpaT+MSTCO3L9taetmReef46ztKjYYji+d
AkHrnB53Krz1nN3ZThFopXk3GxRcysrgzhM0eYHSvG1zc3RnNoWQ0Sxol84MNlEgcxXnbinBsQcu
tvb3bTubzuLMDrkcWxZZxZw3ixrO5auiPpnmtzj+h5ecfT5/wmuBax3I4yLYwIv8wzDOHwYNRbEa
NZcolSyVSPiyhtoXttY9ee6Z2GBHM5/VECz0fmkeK/ZoN0FqOT6d62CpahfVBL9sv1TTa60iLnq5
PZ9b6waiOcQPeJoioyPcuGBBWfSk0TGfJnK6R5CZqtTl2f62la0daYKgEhkOgBUs0f8aVWeiKoVR
jskHlh3b/oPCP3bJx2yqArWThHpv5EViEHZuTXDGWaNH0zTCGoRE783FCVJw+U5G4yGGCTS1vgOi
+lCltU/b1lMpegCm3O8b8EHpmj8Uy9e4pV7fNBL3KDZFva312e8Snfhcx32ir2ttQzrEcX7r0R2z
kfkYXDU/JMxxVTSdRzLp380V/jv3IqY3oSRNowYnkxizXyfGqzUqfp12YN+QcTjITAmHswcg1soZ
Dk4/78rxGUzQVXPQZeqpm5fh+TwK53Ms56XRKZ4nkcI+ZNq0i9C9XxfVI9qq0bUNkdsYooDpfDLL
fNfn5XM3WfdzA1H1rNhlMWqDUKbKEubrce5m2dR6TRFLIo6tNzT4QlEUAsoZdB50nauzgz2mtdNl
zrrl8/uqOtiWstOMu6F9nFuQXxYReEMRe5aNO6EEevu0bd1j56bXl8OZacqG1ML2V8O2C9B5oAS3
P795mIGtf8tUAjUjuHpoSRQKngNwWfkfB0F6UQxuCl62qf+mT9+TRIYN2bAHjC+uJETSK0uNMJOM
caDFnQwPxQiEPzv1Tz3tZzQ9aB9jGchw9QyC58BjCmRUzto9b5H1p5zNXJIz1bGSAjNnzX9auriZ
1bolTU80UkF/ygsfUM3dBIqS21O6cavBLoaH22CjXdKqx6SNikQNeby3QPyVeDqTrNrGprgwIZxN
JJO4ORgYmjKCBLX5DGTd+7fdhQXhWKYqb21WYJ1sa3YdFdrcFf8fTQi3ZV4q40hmmIjYS9fdp+9G
yWpQAAJ4ErsaBwg9dZfrT+I4zossx5s6Iz5fAmBi/Pev9BuVN4LAlX1g3QlnO6znZjIwR19CEFN/
Y2PuAx34u5Qi9LY2FAWnGTYV/neV8MzaBK06zF5Cxbl3rH2jpO4CDcbbY9lw96AO/GtEWA3wHOt4
BGAs1K5dyE6AZdKdtEeWSraubDDCnOXlWGYOMzAYI0g6zykgKSkxsZFMWYkgUAcEQnqtBV4uC9SS
jAqkLEsYa3fzdI+Qi7+O5rvBFASPz7dCylrEFimOkra3EpurSzhr+7bdA6lSy4CGW/Ek2CYgwWuv
LY5oTrkcSKbqHa6jeQ4zQg6RGrspG45ot0FMZwe8At5cI/uiG/6gVffBzgyPt4XX67Il2/A2+Bmo
3SIvBZkqsVyvOlyhRqPPIRrEQCqGTjPv3XvvwoCw9xLN4IAc23NoAIOcB7Xxo8tVt2jf16y0hmwO
sIMrgzDKBlfgFHRz1RzViTlceg+lCSbxBltRwpsgEVJrKy2sSP6J4loPug1lRijDvdzODo0OBSr7
genKDsqj7qw9WVHutuazav+8PYObWwWUPVgkLNBan77cKmVdko4tTA+tvNO9lGj3LZgPXBOMYe7c
sk+qSYNYs+5yExFVBx7XZXpanPGVGYlkljccCcQNDIAWUB/HFS+cviECNzgzVT3srF1Pf9o1OnOL
nS6psG6ccRQ1Vq5iNLkBSyOERRwgyqVhmh5m+WPRt347p243/Skrx0NR6/bkbo4InMh4qRoWEk7C
E4TkBVhdB90I6XhcIpAUHnMNQDXwnr/fDgCngGWg6L+RsmiJkeT5BDtZFxjmfVe5+uCir0Ry3LbO
85kdEZ/bzSS3OXq5wpE+2WnjDiy8PRCZAeHmRS0A8BUdBlR2D+3VXNZNIBI2vJ1kSPvZK4AZ211c
/XQEMXFTqUZYkVzdd+bQurU2pBD6ocWjHiNlFaE7eN9Y1XfSjZqLV2ztdSj1gnmEyzBv69ES4kx4
FNBlER1XNLLDl0evMCO9SpTRDKv+sSGHpnzUZMwG2yZw/a81VYj+Cg5y6PsYReHaDK2u/p4b8SN1
QBrumME/rBtgvf9vRnAiI4uTpVdhJjW6QKOjP/1DahVz9dfCetTOIqYipX1qWZUZ5tnHKZjIy+0B
bLwuHCTlwAODuuP1Oy3VwO5W1poRQjHPjB6MFPHSLmMPVPWkaIfNNTmzJXiguZtwa+G+DMuBuGDH
pjUgt7Ls1eZJOjMi7K1haOesezPSe7/V9wPFAdRE04lpIRmyxn6Xq2FlqD3yNIHDwVrrlfJI7Pnu
9ops+c5zE8IA7BEyDUqT4qQmFX1Am2/nWQqEVrsSuoK1UU6799uzUX2wgLZGfkoVbh/AaTprUEvY
6w2fdoWrGwPUfSBu+P42BEyYBj6wta4KEkrBydlQUASdbm2ESnOos8Ph9ji2Fh5XG24CPMO0K/gm
0y2IBWsxXCh0UL4XMp7yrc17/nnhHJbVYM3puizcCEzm9e0jNSQoro3nN+LWvyMQNheNi2jkBUYQ
l3tA96sSxYpDqQT0R125kyW5O2UDEvaZYhZFXLewptcUyfinUdOAu9rfXpT1I6Knt4EZsx0bUgkA
7FyeF5CEGX0JkoUwZS9cYW6BLuXYBBfca02fobQpGdPW2VmRASt/BpSDRYReldHWUWvsZfSqoBvg
1eKKn46ZnCpxXYrrcf01JExeBLqbvCEwNKMt8L7LpuOQOIrLkvy1QGIFWkfo7L89lZv72wCpGg7O
+p9wTiunG2sGJYhwmp5pAuUoScy2/X0wgaMJBj08IqiiAt8zpLgXIzSTfZ27zhjc/v1b+w38ZvAA
ZN3jYgEIdfyGQv2UhDoEEsodqiMsl7wwt5b/3IRwRvNkHHN0I5Ew4Z4JjVdyXyUek/Eabk0UJOyh
d4KOAMBa14Ge3cgDhFtaixASsh4CoKmmL57TNzLM1tYOo3hxgTkRcRteKZdW1LTW9alLSUg1PUgX
687JHV+fFTxXE5Be2TLdsM1RAduJjkkNmUaRqmmMYlCcaKjPmaA8+cxlT73NpdHBCGgACACUoODb
SNs6y6yB1M2e4+jVLibI8lZtAVXc2VA8B1pX/3AdINuARKZjUuOqpWtclArc/h1BWf3Rrp9M2XHc
3M4rFs1y1hZdc53Ps13QohOq7AsVLHVQaG0SCID+Xnn6bp+ZzVmD18QjSgUuUMzLtPZAlBJk3aFd
my4YUHw9UncGA9uOpDizZQjZV2TrDaRCER5djqbjljPTFKs/cC33mMk+kZF0LtEAfdKZ1nu3x7W1
uc/NCUeoN00rK4bVnPk1oZ/yYhflu5J/0p0vtw1trRKeoSDmBVAUUaEQcmh4BDDdUVDTHr7Y47do
2bWpRNF0e+r+miCXU9cQtKIsHCbs9i51gnq5M7o7Ld3fHshWbHA+EMEdaGVHoZuKGQPeeZl28QNY
mkZ7n0au/gcchv9gDJsa5Eko1CMTfDmkuoZgFBhVSVg0/XynQk/nJVM7Gw8EaM2ApBxlm6YZLTBg
25DgiKLJlvyAzTkFXwciB9Rmwf1y+QMaSlmU0IKEWjx8aFr2Y+oilIqQQHR5JNuMm3vkzNj6Y85O
ctwAOTsrOTxfG7S/yuxQyWLH9fSI0cLax42bH/loNDVeWijMfKmc1bdy85SmT1YleTJsj+Dv94UR
5Awk4YWakRAZNrcjv9ryMP8D1Aph+18bwp4o5mzpHA4bXbRMoCJbPmPnEzet+Ofbm082GCG04kM8
ZJqF8wQ80B4ZY9dQoK2gSHaYbEmEwLRJpmyqDViBf08hbmQfopL+i1PVnTXFgX+uIPEFn/Wao10F
G8uPP0Bkpf0wyUg1NmfrzIYwW3bU1orimCto51sy7XrtMPA//7AgIE4BNm39T2TbzJ0yZlqFqSL5
fRl9rSAVo46R5KbbHMeZEcGL1j3JtV6PMA5od7WOm00BlCQk187mop8ZEZxoNjRpoZswQpTnlbzj
/dkBfcWSQKNuTWpdycii0Zdn0wjVwA5anO33UZUFHdcD0MGfDowZ8GVr7nr9+5mrWlQChIGCHO70
sNSWW0KI5PZabxlAiRlVIKBPQaEiHItIm6dWYSYeAZka0Il5ySJ55F67dpSW0aQFohdQwUDX93II
zTQt4G1EIlKv5/gRdHif0JcPGFhenRzwRd8ezuqULh0vUp6o1EPaF9kakKlcGoujkVlsKIyw6f2F
fW0XOBJPjb+BteW2oa15w0mGDQA5kaxbt/fZwnQtGC3StjfC6APAFlEpcfDbnwc+FEpK+jVv8dQT
6PJleJup7AGE82n38g8/f60AIkGD1RdrIW3JIxPi9UbYzV7O9z2RpLevTzfmBdVF1HjWHlZDCMMS
6HzTzEnMsLFREDtAAwZtk+8ewpuWON4Xpn5NNQsdMKdu0JkcasWkfaxTZ/ymTImMDfbt2SXsKETH
ILNdm2kQmAgHxCk1Svt+1kJlcoBCbV2wTn2fJhtxyWtjGi6din2b3ncTZM1RdK5/5YPkAG3sBQ0Y
zbVehI4eKj7UQD5Tx9ArVcNdZKj7KiX72xO5cUDPvy/W5BawVw4qAd551uZd3HXBVCYuaZUgkum8
bo0EuTqw3a8UksguXB4as15apSpxdxndHDwNzRTcHsnG9wmItnH9QjPUQiB7+X3NKLMqHVHhU+hX
Hg4y7ODm53HosaVR57/Cy4Jmo9AMIGlCCpjx+Gq8P+JC9fjv96+KTnFe2lZLdaAG/8zVI8CCrjNJ
FntrDLhQQHeJVzKyZsIStGaZouNo1EOGM5l+6wzZC/b65KPUiEo4gOfwKzj+l2ug9pPe93XGQ0hd
FcDEpNCw9t+7zDCBfPzK6Q5JDvG1EidRzmsD1Bl59ilKMq/rJQHQ9YmAAcwQSLJQp1VF72gPYOSH
WDIP9bza4ZLymsrvlF1OJRk4mZ3172eXSA0IvcYm2IFqtNsqvg4ipsg8FNIOt81FQT8G8AnI9V01
fvcaKcD3Rzj6WUr//zj7siZHdWXrX0QE8/AKeKjRhaurune9EL17AAQIMYjp19+l6nvPsWU+87kf
9okTUdGkJaVSOaxc2XTqj547vmGnP64fzJoYoXwn69GRrZwsovUR7cyt0eR3Bav+dY3i+3UxS9sG
/g8Uz9E/gWHwkoppFLH/zDiPCIkcIwPuqgQT+BS2ze3IcoSCcI4Eqz9yJXL1B72Hnd05RhdZ9o5a
L723t5POd/MvQ/J9IjenLoQwsOxbyJyLeTnnu9daXY7koNJF9bxPnQh8zUa78pQsHRDuPDAQHsA/
F8ADNCLqBa9zHqXE9Jl6FEV6l22uH8+yEPBqOB44VFSZZK7lWZWDw62LkFgyMWBW8y13xQIsibDh
GMH1RoiKDNb5Vqmp0qeKCX0u2JcOpTKqHsy14tWSlrlAFSEAsgxByXYugzRcK8CBPMAa5/cOM5+9
ytqyvgmZ5a54e5deKzxIDFBBEQP5gotcaYaZ1UjNFGPkztx3yrsh24DnNzSGL6RZS2Yvbd2pLCl+
jBuvGwD5HCNzeHPd96YCpUX25boGLG+dUDIkfi/ZtZo018e4xtYl44eWbUdyz+bAXUuYr0kRfz+x
NpaWUI10kGIq407DSHXR6ePoz2q7AqQRZuvcBcTxQM/AlYda8AVTwZBwL22MdoyQ9fdn5KWKaeVV
XjyUEwnSoVgj83LiNWPUGD/G6j4mgOyv4QoWsFcmEDoG5qDAKwehobRfNMasx2KiYxSTr5XyXur3
c25vTE/0uBM/qWig6PeN/tjwtRE+y6IFpgGxOJgV5FKTm7gp6R19AOCJfesd455Q7TVn9WF2jY0x
28FUGw/ou1d9G/D22W7+ua6Q/48fAL5DEEiiI05OCzM0l/eDDl1xmyPVf2uY3tmU21q5U/lXl2w4
23fao2ncnA/CjqPF7/+kSv4onbqpLW1IxcBiv4ZLVIdT9m9irZiPpYtwKkby6WpScItM9hDV7jeb
/sMw2BGgopvJv0GDcipFftynykpVIQU0qH7KMj/9uH5IS1YQ89vATwOWB8Dsxd9P7nNTziClnQYo
SUNYoI5tmMzFTvHcTaYm/yhO8vW6PHGp5GsNpM3nC/LJN34uz4CFmtJ4BgMbmOT0+g4DpXw+3mmD
HmJKgV9Um+vylswIetRgEQV5Kai5zuV5pUFA2pKMEftG4jdzjc1JvEcXyzn5vKQFRRbrbl/h8yp7
oTwNnQTUnrqPYhII4zB8rw9V5ebyq2ihQqglGHIu4y2jSTMkbpMqMqs3b9B9k2yyxAhY9n7rzolE
iIX+BFBzoMQnqR44DikHRxKNKh8D0wJvlRb+UvXwcVTBUMSFT3FBMAJuVzqSeaJRuvW0jf3bm1AJ
2xS768u4tPJCymfTL+Zjq7JHgXbLdM56SMGUDN836tRfq4dfqtiZBDmUr/IeM8uEBM3dCjJBK7i+
gsXvgygBiRAUKDG55lyF09ZoOUN7NPzHYxkYSXT984vHgBcWcw5BvQRc+vnn59Kah9QY8Hln8stM
8/P+H0UJNS+sEB1dl7V0GAaG7gmIOgAWcgJvHApQzaQ5RX/Iq4M4gm6AwLku4tLAYAQSCiiAU6Mg
jVbs8+U0veXkaT9UkZrlocbv2/mbhc4B9CttMrpVMID3uryl7TuRJ+cPiM1HNhZtFdV672PIil9Z
2atZepqvsnKf0HLNpVjaQ9BxIA0nrACYIM4X2NnEw3ghlUZEzb7qI4GDRIKp8FbWtaR1IvclsKMg
mpHHTpiEuiXPHFx/MGfcgZdh5ZwWl4FIAv43aqAXcyuVfirdclBo5OouYDDOL42CYXSMh7WOoYVk
IvKIgJ9jqAleHuza+YYZow4TkJIKT1zhd+xOqe/oPPmqDS5uZW/bd5gNN3MNP6Ly9fFQ0M3tGnIq
X/YzzYxzOkO+nbPvjak9lhhx4wP0sE0a+mJSbwXovrSzqCkD5456vKbJrWw6iYnbTgkYXIuAOg2c
rGlfr7H0LanHqRBpU2ee8zYbIYSqoVL78fH6ni18HjqhAbimwV4go31+Zu1kYNR5VzaR5WeoUa3Z
ocXP4+O6SGepF4WE1MNEtphODCjGxG/7r9WK67v4fdF7heGHABd9su+eelVKDErWBt+P2Xu5U8nb
9d1ZOGEkRPH8G2i6MtFNdL47caw5CS8Jizyebm212eQYmLVm2JbWIAYBIXQRj7SMWC0G1tZIk7GI
JN+7PvO7ccWRWRMg/n6ySWrfWj28Jxbp9tfa/O1pr9d36dJDF/Wo/y5A2iXS9inm5gwsmsrY763d
GIee9aCyb9fFLDwAAAoCn4RmO2ReZfRQNZR9BbqsKirVBq1pjVn7oFSOUFj8GvfuNyXpVu7G4um7
QEWq6CLEyD/phUMnSFV0rlZFFkZ1IVmNIk+dOA+K16wNFlw6IdRakbICsTg6rCTLNVUYvkVHvY4E
mfwXOqw8AUufB98IcIqCifqiN8iL86J0bdyShGnsfpzK8Vjx9PaeVJRAT6QINTlRM5pOPViRoWaV
qtzng/nE+BoyZGEhQNSjCAIvFghvmRjStGMt7RO9i9SPsb0f6c2pEFQNTj4vHcNcw8BgjnQXcTtM
X2Z1d12BF389aiAgzRAISLncbZsGEjo1Pp98mPwfQ1nrFF/QV7zhcMXQLAiMnWwMCXOVOp0KHqmA
Jauo1hdV6Kwht5YWIQjNBQRNtFVLBW8nU5W+HkoegSA8yDdxtsbbsmBNULlFFh+ZBZGVlg6hqrIy
5VbcRZP9MLL7bHyYgE9fmwK1tFdA3CCPK6Ygom5wrqxe19YJUbBXE0iPE/qr1X/pAHTffuAnQlzJ
g+wBZansHnvVWt/qgNOVx29hDeg8QMgN4K641+KoTi7ciK6jhqtaGynxjuhBM68ELGvfF38/+b7G
VLesLHyfdfcK2M+NYGYrJnbBpiOoxxwrYONAdCwfg57Cfx/dvItanHCjTaGpf2vpcaTHhH+9+TA8
DNTArG34awuMrG2j8ZGyJvqmeVExrezV5bUAzADz/ICSASLgIgXHW8/q9Ew1I4CZ233crbiaC5+H
e4YnCK2BhkCaSEcx6xZL6WjAgid+A84Je3Pr7iCTLbjgMJgLUdZF06aqYBqoNQFakvy679Oft39d
tOMAvIL6MsrL5z+/6OtO00hvRdNT0T7HbMUBWdgdgVBCxylCXcRQkqKaRuEMNcDFkVfoW4PO7+BR
WqktXVolG7A3qCg8QSR55fQdoVabmVQDXrDxUytovDBu9hZf8dQub5xoHUbNF8hEAEzktsYpSzu1
5IMWuV2yKewNcdQttW8ndoEUPKCCugrmSUb812Y9urFS64CvDH7l3CnThk2Raq5kPJe2DNQLMOIY
MQPPVrJ+VWI7E4a46lGl0b1qIRKck+IZOVZ0dru3t6gjs4pBOQDBw6Cjjexcw1w3SQslbpXI8Wnz
NY3fryvwwsGg1cPDaEJRNcdizj+PflO31mrmRlnfvfE8hhADfKbK23UxC4p8JkaXxBSWOZVO7Ual
Xvna7PfjypksCLBRH0EOEKWKy7YIbneYHajhIprND/2Lnq/8frHL51lawVYPCIzIoiGWEdt48mLE
BtFtWulWVBY/km7LvqnV46hv1Xmbjb9v3iqct+DDQOc6OFolUegjbLO8BglwvVGTezLsb/886CNg
c9EciYy95ObMlpHOvarYEdV9gvrJWrZ06SBOvy8plJupZFK1zIm01ybOfTdZa0peuH1wa5C8AnoM
eBhD2h+w7HjUqRItoqCnGkDnkafEr1kZKGt0ogtLAWwLPi2Yw5Enl4mwSK6U7cRqNQJjfP8STytl
prXPSzvV6zXJlBz0nhiIHIPQP7j5oM9+vXTlmJE1ajni85kVkjTIbufDRJcQfFm06AnYjSU8oJMr
URNuzSQhc1TyI7dfzPxjJLcbJzzdoocOlw72VjrqSWGY1FE1ABsT12/RSuVM9+a4cgziI9LVhpcJ
/wMPOABQsqeWmmo+2wUBZ6We+PkYja3hO/2X64exKAREJ3j/ABNBUeR8s5jhcoU0sRqx8oCpFDGm
BFprgMNlGR6whgCzCbDeuQxOWqQILQACbf0+ycGQMR8GfW08zcLtE3kKuFQoheBiSAvBOKyYxDmo
jVT6u9If4/QuVoC1eru+XQtX40yK+BUnuqVODuY11Cmo8axflfqSx9vr318w55ijoWGGDOZXiST/
+ffTggAWXoAo2CJHk7wr7Z1X3hnT7HdW7dO1zqOl1YCTGAkQAW+8KKMPSe45OQddE4Z9b5zB+zrx
NSVeqJSjkVZ0AYFKSXDHSo5o3KO8W5eNGunq9G8z6BteWilQD2xfoIidWvXeHc2NXdkbHX1pDV6z
lZBwQfvQvgBkHwDj8CdlrECNASWqIqiJGuXNmp6M9K7o766f2tI+opqAdD9axMTZnZ9al8VMATPp
DNor59Hou+fY61diqSX1BvxZ5JPgSV4ArLVYs5OmECLqf/USBPwe9QdwTv4FTMnGQlBMRHIEnrds
dTqcgsXqAcZfrWafUcf01WkM7czIAsbG9+s7t3Q4KM2LMAV5AXCCnO+cm1FEGbWNl6zKAqtHAiV7
jbM0vC5F7L9kSQGv/a8U6cVxq0yxGgwEiErFeior7neUQ9p3Jet2trpiIi6X9Ol6A++JGUJI0wpl
OTERXdMkTTamc0Q4Q6VcCzSz3OjKt+tLWpSiA0oqnH0M65OvVWqjiFWAv0mLlQQUK/PLPFAwx1bJ
yiu0wLqJ9fxX0kUNWM0mhj49SNJ0vyxfY+erV/62si8tqB5Ujk6+9P8jTXGp72jwMAB/hknXxOiU
813kuaKaBbjqQP8IspwNOD5BrTqv1Z+XdlF0LQhTixhDDvJj3R7R9TbiVmUYYjdNCPRfPPLj+lFd
Wgcs5USIZB0sXresKSfQr3H1fm6GR8toVxR8cR3icUVCRww0kLQBDAV8tltrihxvV84HZTrwteFF
C6tALUBF342gLrmYqjjn6K9qSVsdD25j+ghEVsz00vcRWCArBaQ3DKm0S6CoBNLYS6ujFVPf1XL/
9s4kFJUxSAqJTuQfMdj3XKP0xiIlomCK4UvhRLfp202njNnHQGBAAJjuRJ+1XCtBZTJpJ2tKXhw/
HWPQH60NL5FuxB8BmJ0pRkeh50HGDvO+itW0aZMXEnd+pc6+4yYBcyo/t3bXlyK/2X9EwXbBaCJz
hLzI+VZ5VTxOgN0nLxgRuffIuBvT+IGBbQc5cF8hatiWAyg+ze95Vz7FhbqS+ZG0+UK8ZK7Rv8mz
ERXYF3ty/5kt/d1Ku93Qr3F9yJbtUw6CTSC/wTGLOoQUcWro62omiyuH3kYvXMK8HjPF833SeW96
zSO7cULeTnf2qAWJYt2G1f8jHOgaDZzRC/QMOZldK3NYfBidYkuK76zLN8X0ncwrecwltUE0DawD
BigJ0MP5WWbon+BqOceHmk5+3r5h3rXPnaNJVx4k6f7+WQ+y+4h+dWRldenQ2FSw1sbMw0NcbIz8
KWcrJm7h+yAVEXM6TDGxU/bvcSMyQLa8+MDLI2Z7lcfbdR7fh4kQ2Sbh+0j7pMyeS+NMOXR2pkMj
eiOgipHAYNPkiRs54G5t6fpp2rV70F1qIR1Gd48GiTVK88WFoqjkoNtQzAyRLt8wYxgb1XNoZRs6
T9bacKJPDt4TZ0gcFArsogiDnpqFJKHZDMZoGPFh6lK20TN7DirLA98JgBw+KbTi2zRQGuq0dncA
+GMwbB+THctUy5+qOP3ZqXm6HfOEBU5bY26rxosdxrr+4zaJG+ZaDGbhPAfcqlKQUGX8d4bKdNZb
vwCrMJ/mVudhTzKMRLKmtaLrgt3AyixU9cUEYNOVVNCsNZoR1Y0PilOAS9XYJIWDcLC6LVH1vxuI
ONMTo0kuIhq0Kumz00FTDDf2q4IE9YoAmaBbliC7XEPCiqFQUuUQx0NIcxAXmHoVVIbzUsIFcjv6
wFvFb3Qa5rO2Mx3+0lvuwzR4+8Smd7bFAyVtdu44PCFpt8nLbK+VWXD9wixuNrK/gpFFoPek51Sz
6pokmgs1ZU+2G4L5xa/XElGS3/5nH9D47mFoqWj9kA60aKxhYqqmHCZ+jNU3WhShrgIy71lbzCK/
vh4X91u+FsjdIewBqgUlH8n/sHNzQC9bkbxkDKda/1BcVKTzHc92k6IHdnd3XdzSLUftCglDOGwI
jSVzQzitW4BUlcM4PRPQlv68/vlFFUJRQ3BnGgjs5Se8dbOq7fVBOQyjpT0osa0GKfzOgDBA0ciM
EmzZeeC2qRryGDtutzNnpwiTLv6GUncSztyINyXm1b2CPjX+MRaOFrDS7EEZonRbo+6dB7Opk9fr
v3pJpwDq+syefpLwntvgeuC2PhTYlM59S2zMZ9HRBR+v8a8vvIgCOvZ/Uhzp2QdVR56zzFIOqgbF
CsgHHx4Iebm+lEUhqBEbyKphoKx8vp1r1fZIKYxEa3mhMmGWd5cNMWpYGAXn1s0aYerSVUHeC0Yd
tVZBwXy+dXORDMA6V8pBsYnP5tQfvN9F/twBFMzVlauyLAs5AsNF3QelpnNZhoEaclthbUoKqiee
+FrJwwpdFwztXyBo9q9v5dLNRBH2P+LE308C6sKsdGYVWNpMLD/Rdt7U+Y73jh7zrNH9hq4YtkVx
KGiJWAHlCDlfZAyaR1rWKgdMcK9TWFAf4P2diaSVukZmvrCReIxRsEOFFileOddi8T5tag2+GU8H
zB7NPvrY2A1KtmnaDBRq80oov2BzTsXJit8MWVml7oiXf/YxhJ6X364f1Nr3JR0snLZ0Jhvfnyv4
SX65Rl4hj3gV74EobuI9AM+8iETPNcHpBDs35VhAa/7UnTCp/Hln9XBONjDTae5nA56+wd6opfeq
k/pDLXvfQtsgvL73cRgea8ZA6p2t3PUFjcHPwrQKUeNzVDm/bU+jrmYVPKo53vZK5xf1vQLK2zxN
92NSggZ1rSd6UW9OBEr7oE2kz5F/ig+u0j9ZuXdPkc8CxWfYT1M4K9rKjZBhxn/2HWhM5NXBIo1G
5vN9B59oTPN5wL73FuaXU/5kzHSrth928Vr5dWBMA2ZM93s2mztQCaH5i62hJRb3GLOZkd/AAHAY
nfOfMCld6pqKCGPAWGUqz3zc9WxrdwfP+1rQlXdIrEfyBaBmGNyLCFhzARw7F9YwEH6jhxL3UqWh
WVgbV3tMxp+CuCaGHSjdILZXwjRz8UxhuRGIeqgXy3AHrXfViVdNfEjtYzXmPrO1MMOk1Rn9rk4X
OeM3d9opGN6Of7vpuef3LfXZlAWtVgUKbYO8TPwqRYw3P+WOGnrJ4Dea+Uxce1eNe6QlMYnUCFpL
BxJ9rwx6QMwHp37I1AlvReor3aEqkNCLd671TCbFT4bnLPtuxXsrv7P17wqqA9bdXN+l4xBetxuf
UAF5v6FeMLm6Blyx3DvRpgOCjT6LD+jvbPtNOR0wD8530hkV+R/2RH2u7XW7f1GsZwoyzipPkYGY
Nro3+mxAjx+Adx1GBF7/VfrSiYifBEoWTJ1E4HmuBbFZTLZWat7BTp5GvQtH/tWDx59rmHdTG5tp
VvxJ27L5oWIfBupZzsR9s/5HUefAsuaNSf5N2jowMxbMY9R3bmhSO2in7dT9jsmjV5lhXK/lND7R
4xdbiTI3pswjG3jhlndoQuOEWN4hx6+hhGH+I8jgk990mEMw1CvDOzU7BHxfO/ZUlc4mNzZ9V/p6
ujPUbWmSbaOqgWZRkLI9aEqxK5rn2fnC+l1vHtAJ0nrvg7mfx4++K+5s+rOsx3DO3D1LV/xjmW9c
2BwE+pj6KGjZUVORbI7rzrRL29g8WJ3m9+mz0t6X+cME2Dz0nbD3rv5lZnc02eb1uOJwLLxjJuw5
KIZFY/NFNhVcPEPTJ2DnteMXzp5YdF2xFrxcoPPhlwMKibyMrO1mm/cpZ7V1wNzuJ29Md5aN9Na8
VhBdXIUhFiDyeBcjTJwWNR5WN9bB1UnYxY+dVv/NPp1IEL/gxDEbEz73bcvBtwXGYfQXE+Pr9Z1a
WoIriqGIOdDoIsOmQCZCx7GzrAMmB/m+0xZ/sQBUjBG9AiMMgK1k5w2KXHSLpO4BnUzdvvzxF7/+
5OvS9jRN6xm8w9dZ/YXqz26bBNcFLLyJAoInRthq4r5IboDHJ6NPaG0fWG8+mSM/kNF9AyvdF6LH
4eQk+9FqyxWZS8qLvAcAQCgTou9I2jJn0AetJ1DenrR4EVunea36MdnQ3jRWTudClGjaBRkDnns8
+xe0HMRGBiSreRGpxn1D3+1+O9+I/kPr57kI/VyDdbtS+p7VRZTSqb/jOqZGNTwtDpXurvW2Xbwm
EIXcpUguoLhx0RQ2ox+eJClEqUMS1kOH1hni+J5dpRhrYfzkoOy+rh0XEagQiK5gE/kZQOxlZ1kb
asuIPZaDmedrat9r6fcGFyhbS1YtrUuAxz+rTxhdKv5+YgSSMtFLzr08siev2XZpuWVu++Cy4Qdi
tr3VOb+vL2tJKwwdDMBASSwQpdWzMSSxZ+dgGrMx6D7Nv7SJeWD6Gvx0UQ5KjwjMMAACHKbn6yr0
EqH2POcRhoGA3hHe5o+6+3p9LRcXGEcENrb/yJDUjyQYBEBiNUd7rfbTNJOvs2Hf516PftXuh55U
z4D+rdXZlmUCPYYGIhQ+5LzdjKLHVI1mjncU41vSV3tgYWd8oApi9g9uuzYRbHkb/yNOnjmrFFOP
IRpGHg09JtoiMFT7Okj+RikAgIS3DtuE7ZSUEMTwCXAsTREVeh7Q0YmsyYvmYS3nuXSlwAwHHjo8
R8BiSD7J4E6xZhDGorx10qOZzNZXUqe7nn9Bs/wah+6iMEdDngruHJAEkqWdLJoUyA1U0dQ0YWWi
LlVld95Q+pOyBpFZEiWG7QhyFUTWcu2jMIHJ42XLIt7CGg3vU1X57fwDccLt+i5mAwrYuwY2LOmY
SqviuWEoaCguEm2r5GoSKLO1dYn209bJK1zWR7Uzu/C61AsvArcMROh4J9HtAO4loaInFipVSKs6
BFI7/VFTHr2V6H/t82JzTz7P8ozTrE5YVPsDCZ21X790gU5/vbRnNqlaRa/w692PqkbQ1o+BvVJv
XVuBMBknKyBWU3BbrGDONkq7Ojdq7fPyrSFmUzYYFYFxwHvlGePTrh+v+OdnEQ+OF43cQEYhZEe3
gLRB6oAGNeCuWdQp864q78dhy8pvpDrScW/pu3paE7hwW/DgIToR8HQQOIr1nmwXb0aDctJQ9AfX
7QPtEuXRyRu0K1a6EiYTJh9eX+CiPDF3CQ8FitWy1RmbuYprNNJE1NuSV9Q+f1F3c13EZ+O0tIl4
h+CboNkTk1XkTbQmLbPBgUWj0sb8RpBQEiUYcKcCLw4wnfClSZUNqQZAmb23rlQ2jZUdinzCoM2p
zYf6RbdQMmSZRnyYaf6lmufxgbtpnmDoZ8JecYTA1k9uYdxBzujbDCRbrC/VR2ZYWciAANswCgyO
jX9yF1Nz8G3wfj0kKYmDsRnyl7a28S2mEBowpcEgGzWpSYumgBSnXQV2YoYFkqb2PG8o0ie9j6le
BWLwxNunqjo/IqBT7kZmoFG20skBYyqptjUGA8lrIDd84OBiAtKW8mNwuXZQa+3DreJ/WKZM7ZaU
XfecZLm6GRQHWFzHbXswoDgm9UHB8lszQN1pKKqOhtXE1jaI+r/YrM2PBTNJpGpoyQ6JnSF3NKfN
nQlOHHR9N+oGUPL4u5freu/zhHiBkmd6UJjUugewawjtVmt8jSnlczlORjhU+fDclKWD7RmaFRVb
uKIG7gjMpCAsAIXruUoTpx/BTdYWeDf546+y1VYyzwsqDIAVuHFQvEfbmSc5U1bn0hKkwGWUmJWf
zR9a/pQN9z028LoeLxhLweeC2jnyhM5F2y0ZZt7EXUbRbTYCMPbIGhcQjhXkxsJmwQdARIKnEkGX
IXltqWbEgwpEV1QCY/wK5Pf1NSx9HuwU6BgBRzOiUundryZrbrVaKSIneRvQ92IwY+W2L0pATABQ
HzrbLvIbmKCkZkpKaZTVgcXf7bVS6sr35fI1KzO0pff4vultvA3yj3+xQf/9+TL3VuLlsaVO+Lzz
YCBuX5t0J94LyRSiqQL9vGgdQAJINoXtVCQgnGNFNNs8aBm/M4wDXHRYvDt1lUhzaatOhUkXzx0K
q8y9qgBX7oMLc6K/Xt+rpYsnwGhIEwiIrSF938zL0XYBJ4jQ3Vblrc9J5ZdauEaosHDvgK9Wga9G
xIkeN+l+92lnoPRT4krMSWho9GA21j4e9ZVeqmUxAOiAJhtcnfLRwE+sFcvMyig1eIRCgz8M+p5Z
a9OkFzwKZFVEoA4lcPDfuTVMvLktDTVpokkZfN3jG3sgG1N7ApW5DXqTuB/8+EamJZGJEEcEVx85
Ww0zS89lEpNC57SqidIXpaQYbXMjW9inAOTYgTXDIQE3LGlC6YD60amqOjIY8nW+tVYzWbg2lhi0
IcZ/49LIo5+zyjPyvNNZZOlheTyO780YrkE4F7QZpCOiIQYNzKA8k9ZQm6DQJEUMcpBieu3ZZsrI
YeCK6883Miv82S0Uf0UvCf5XjogcwNJrMmI1Y8kCjv9WcsAL9x4jagDAQlYTNJByuX5qcURUJVAx
MNlM4TitbdWiALQEgtwEjjHydef6pCqw8NaYNhGKQXVY4L/rhmXp+3jPES/CfOFdl258oVWeM5QN
NsjR97xLt4Z2d13C0mGfSpCeWfA2aI2b9IhKksJPHD1MtWSj9P9WawymS0tBqzQmbIh28gvkbprN
UzONZh0l3+t0762NlF78PNx31GMAy4Bbcn4SoH1O1Mm2a7Q4vE91oDs3ch586ioQnv8RIB01GXLG
UwMCzHKnqbt4ZTzRwu9HzRXpIgc2CgURyRqavC5Nu1ZY1GbNb6OFc6/T210eBAAAlotqCOyHpEyY
6jYDqjSwyOBANAPttuIWLqjS2fclVWo1lacdWH9Avdve5crwhhzO1o6zPbJ82+tau7BbZ6Kk3cLE
NeSIUoiaQAgy+Nrb9c8vvIBnnxfiT2LPis86qOtwKUB+BbsXozq1NmZvcQXg0gd3FHBweGXPRShZ
U6Zd4oGE0a5QagesR/EmFlxfx+KJiL5xdOu5iDuk5650uFLZcYUTMevN3LYgjje3vCs3MStXOvwX
1yMA3tAsVBPlpJM2OikQvS7InvLHec/zldBm8UROPi/dPlutU53bNj7f5neOumm1zQCm8uvbtbYG
abs0u+xHcGaxiJZbt9je2HotLAhSZP/ZInmkCqKBoS6IwyKbBuhdVtbAG0unjZQJ2sng4giQ2rlK
6XHH8rSCStW0z55HML8oWZy9dHmi3pnGsMaiIrZc8uDhf6AtGgUQQO9kDa7aqR8NRJroHaLa09w5
aaDnveeXE3cCDY9VGOeZ+1EYmb6GVVvQBgN5IZTe0ZMPL0s6qLbMKSnHmkaTWQZFt2+KfQKQ3HVt
WBICg4y+TQMgKGDUzrezKMHxBlJ0wfv5q2Qf8QB+j6/XRSxsIQAP/xUhrcPNtQJ/hAiWfbeN7K7w
dm7sBaO3KfVky9ObS5kC7g4eDvDhGehnk5G+aTm7VFcQuPcKiAxnMzDRXKaUYFXuDyz9oZDbLxTU
EU8yHn4BwZXWN5mTYtioTIBJ2UfjQuhMf+Fvo7gv6EtQ70PLlPSmKbE72EZag8os3ibKr8G5/c08
+770phFm5h0dK5jp3AC34698Dq+rwILNgRqLxnP4RuiSEVp48tTwjugVVxUxEiFosEtrbsuSFouE
JlpGkLaFd3H+faTTNMCWZhLlXhD3d4qyqY399SWsiZDOoEliqnoJeESHod64fIg0Xh+y2tndLgau
MKaEoiSJ5JNk3jJmZ6qD0oYIsj1Y525Xmn9x5U9FSFc+5Z4+eumAamQ/s51btS2AdiTe5K2hrpz7
0qadipKuRh0XxBrrKY9wbi/OkD7b493cH69v2cKLAGgVEP2fJacLdqW6d7256ZFWaemGGPvZ9tUm
iP+9LmRJg0+FSOfCRoTDiafn4DXzfs5KO/mxNqyc/ZIM0CdgJK3IBMIHP9di9I5qGEBEiggNkejH
K/+m7fKka1Emf8vjGq+qg67FVH9L5q2dfrlpj0QbEHw8pLfBQIVQVzZT2dggae9q5XHukOsAVWx1
W7b0UwAmniCSEwko9BRKG5SURTMlZXnM/Tb+VlUrKSFp//F58EYjsELPFv7fhSGfVcocd1TrI2Zp
Bxg4q2Lu/PUdkp7CPxIcuKn/a8olLaLmqHVapdVHtNWkql95D0Tz1fKREszVuK0S90cWxgkIxkgc
jNwOb/TZwCq1azBI5ZFND/Xc+NcXs7RdwISA9RIU68iiyeqaYoJAOlv1MZ3yELUeP10bCSO248T5
+lwCaEQcDM1Chubi3eOdQmf0G9bHsPWePS/kPLB97UaI3h8paBSGh4Wg9MKpL1Una5PBY0ezVMN4
9gK4C3+xUycSJIs7ugXII0dIKDgNhkwNh7UpFpIN/LMGtBt+AhyBMxVndfLAeqVj5ZWnsmOd35cV
mO73Lb/vbgznhBS0GX3GcnCuMDzvXEoytTabcc2Pbce2aGag8Edu3ikIQfoSPaaCv1+6IE5K0tFL
3PpoZG+0emlvc9XEAlCmADoBCQLw8cmN4UpczVqRZeVxil9GEtDbDRS+D2pT0WaGiFTGSTGMF3O8
Ii6OXVqHsWX4nbLihiwcNHpykPrBeClxEtKl0yxMX586uzhyc8uUJ7u59/KwWJu/viBFUGIDlIdu
OZgQyV+Lba0o3KGnR8VHXPAr936sGY9FCUCjgPUIM4jh2J6rks1ZVatsxEkY98z9nmZfMDTY7/jK
di0YXEGrJEYbuABsyATZOcjtRgtFvKNi5Y9ksEJlMMO687ajiqmuft1+u1l/z+RJG1ekddw3BPL6
dNrYZrdRb4wKhQobYLOHBmC2JwAo0k3vVTKP+ejQY1xv3RgQftevzdsckU8ZBjpQQNkCbgOAJs8P
xwBQ0nTB/3vUP4YhuJ33CDlwQPMFHglgi0+09omtSioN9cJYq458+tD1X+gUvn4GktP559cDtA5j
iI4rEEWd/3pEmw4vXJ0enVej873mISuiv5CALMdnGgLPuVDukxUUqA2PrVnDkcKoMjfLAs9C9xBZ
i2qW7ojAG/2vGLk4XOeAcTQWxFTlxqQvCnlF/8ZaQ87CK44wA92FaDnCGE9bOmtkUJlbdjk91t6v
8pWvDY5b/Dw4PRGIw6LgDTzfqqboHRAzq1BXD/7OUGxQdFk5b5l74c+BYzwwLobgGpLb+VW9VtyW
aPToqoqv8b3lxmHCfhFCNqUy+SnaOgam+mxcyzwuaRrSUAD4o9EEHYzSbXeLlDbtbJVHNv8yvDet
ften39dVbcEFwmsion5AkjSQip7vn5lmPCkH+NR26QVaZXw4Sb6bLfrTRb+Hl9w+fh5kAbiXYC8A
XBpuvCSuAytL28blsQc7h8GQv6u1jeEF1xe1tG/QB9EWgXlDqDacS6lI2hdTDSl1/+g6u34M9bVx
rkt3B+VDzKVFlQ96IYkYk0IhTo0XjJcPoKPeZHXpt8NzO6wxai8cEPJMIBZCewlcCvN/SPuy3kh1
tetfhAQ2g7kFakoqSXeqknRyg5J0AsYMBowN/Pp30efidCr5upTzbWlLW4o2LvD0DGs4+WKGuDUQ
2lN+q6rxl66dBIEmAEVW5Cu9Gk3w8O9P99VwgFcujkaoguJ4+/jpwlZRoKTq8jasftpYb8WdJDSa
8K+dHv891BdbF8YpoJHhbFiQnMvf/zrlxFgh/NYeQo3gwY80+f5VCX8rqB78oayiXfbx8ek0p53C
tNyWRz7EYP7++9d/scZgWIgrHxVANJxON07t5lZqt01zq0hSpokXJJOz+vcQp7yi5eCBpgZAbgvn
Fp3Lk/2fNTMmv0NcX/gvWRBXY7FhqoqFXit7U05bP7gP+5emvk7JuaTli/X9Yejl739NTucH/RzQ
VN6OlrlSvkmCke6bKt3Btv7Mbv1/vCYYjEtVH9H5yRlkN3nZguAob6mj4qy4ZuTK1VeFfKyGcOWz
Zz88Ui6T1FfxcG4ffxHAAUsGNAhougsB4WSVAEmWOZ3P5K10f6vuMqR7GFStgmmTttvMzOde9Ys1
j6DkT6UfAIpPLOquDUeZjQaZ2vwD8oyxZCMk62ScCZTgvTc/26LH1MMBiuQyku2PkK6a8PHMsvpi
j6Mxh1tlkRkEOPQkgOGyDYRLTHerZ+vGSbE1oN2ZpDlfk4weaUXWQ09/QTQUnpzQXqD2SgNqmyGn
qSbw7xTgkw6veNTR5vnfP+3TL0OWv+DHl9lAxfiUyJBVTOczttXBjDdowC6cxa5bufnGzs5xCz7N
BAbAxRdCo3KhnNknpw8dpRm6bpAHWlXxRmbizFR/9SpI0xZQBgSwcM593ED+ZE0kZwrPd6KGADZR
d0n/2rfPefPy74/21ZtAFwrp8hIr4KU+jlSKQtGxdruDD/LmqsrX3348wLbeQppB3+OTfPrIaVvK
Lu8P3CsTa2xjQB3O1N0+bUIktS6qeosCPyBFp5UeryaTM3e+Pnj0XdQHPm7sDtoCt6nnR7X78O33
CdFKgRcmpLQ+i6eQwTId9ZvuUKMtbV84P77/eJQXgMZDTQwaUycHCrpqqXbLvDt09D1b0fr9+48H
1geC9gCxgXx9ci4vwolM+KQ7wCP3VZ0LnL5YSuhx/Pfpy6L+69SXQ+UPAafdoa2eY5+eqX9+ujJR
dfn76SexuluoTEMJqTs8FdOt9WSG++9/G1TZcKa5gCl9kt2yelNqpJztoawfFVjmg+Oe2QufF+qi
K4BbH+Vn1KJPkW+NJ6FYwDG5eXg1jgj//b1xf9Pgcpq3Vv/t/AzRHm5+COMgF0cx6eRetFzcvawp
uoPJUZasVFzVay+4S89ZWX6edYwDFCFUqF0Ul05DGQiNh43Ohu7g8FXDV+bM7j73+OXvfy2q0bbL
vi7x+KHfc3lX8u2/p/3zSYuf78OiGG7lIfbF6aJ1wyLPUjzfBm99bLKbtq1ix6limwEiQNnx38N9
XsXAgCBIQREfg37iOpVhr4JsHs3BtEHkmLcsuPfN93BMuP2AaYEEHtzjkCjBAOXjJzNzJhAeF+PB
AFzvNV1CHv79El/MCYVOgINPhucDCftxgCztSyBNBoOFDGLdVW59//nQpfP/k34By3LyAvh07cRs
4R3Uug8lpBG+LWAPWiXChGW3o6P1ye5rrkQ5kSD3DqF48ooDr9bQBDhnKPXFVGPvYaOjtgCI0Wlw
CJ+hCSEUdw/9LaVjovpqlftn4oQvZuLDGCf1Ea0ChdWGMTgnCTf3LT3XHfji0Fr8sNBDWSBxn1JV
txkG+IliBJknFb3GxbIu6zd72lnuStjn9KW/+GbIGmFXt3ChlxLix5VlQ/sTmuCUHNhsb4UNxQXI
dWSbfy9ftGeWFfShdwMEBqiai5cVYNzYIx/HabthTk3q0wPXwT3Jh/oK/qn1duTg0cAKgNzC3bG5
SQtTxyQN6KYjk9/sDPBoUWlZ6JM4qQ+xzCL0283oVeW+VeqFhGABMauE7ohrZd1K5V7xOjs5v8vL
1KoiN6XggdQFYTxyDX31XbiMQc6d7lpRBzwKw7FIClB+VmaorU3Y+eNtPg7jrTWF/rOLVLiNhjKw
1sqRTmTb2bts8/UQFDziHIrSbWuJGJ2RLtYZ1FLncHR2PC1eCgs6hlL5XRS6ogR+NW/fxOgM+7Gb
8suaKRRpO8Kf8hqeT1E+TQQrVeFELDN3PXfwlo3b3HvqKuWhjRbwX12rfBHBvvjgMHNfmr5J5mAW
D1UYNMnAHb32ypCCrlSPsXbSectLYUegG4mVTC1cdkrcwbU92/eTZa/oYL3Mk8u6SKuZ5FGQserd
mkboefmar1wh/Ws5OXfgooi7Tkpr68iOxMwbgjLOyhnyMTkU7OhqiACbfxiECn8ZdPz6FasKe+PI
4Vm0+sEJ6zFymolcshAfPapDkDI7JcfHQjZBFwWNN8MDs6ruJtkgsSJWmO4mCiW5ihTAB3ADRg/r
6qpM6pqyn+5ADDoowDxlmdLgfE1zexnQZnrltn6TXdavW9k/1TMqe1FOrcyBoA2U6aJSs3sjy/ux
Zw9knqc8gmue/VMFAourgIaTsKYsseeayajS2RhGfjg2XTxYVv3bZwuOJ0uzWPdpfctRZdq6YXeE
vc+T54w/s7rISWL6ccV7+005povSxh9vwn42KunZ4DVXvdUMG9PV76Vxg3TdKgeuyr32jj7X7RCn
Eua7iaOoSaNMs57FbJz4wZDpV+2rGjeK5Y8o6phb0fEnpw1+ToWSPeRy61/Gka9j3lpRK3I3rqE+
FxkvM3Hq8iDiMmfrXvrdLrQGn644lzWEM4u8SmzY+12qOedtJGl75/oZBfGNp3rl+wXfNMWcRdpT
MnHgv/ouxSh3QlR3ID9lkd0IF1S47AFSkfTer0mzm6b+d+urXoN/l9UXspyseFDe05DROUisgPZs
W/HZ+R1K34pIN5HiwVaCQ+4GdL3KDCaapWgQz3CelBnyW3S17iF2bquNBfPz4QIaXIN7k9qQb577
bo5aTzXJmFIRjzr0k6Dk737R1knQF4NaNcwrI08NTblmo56xgCBORIy9LyZq15E7uW2766fKjYLB
c2K/MG1cZ+2U9GXj7gOnFFsb7lwxSmEqsYFYITmc15U7vvCKthu/rLLYpK4X5w31zLrvO8+FAA/7
TQEGqfZGdFei6aqr2uD0wYLo7khV7afC+lkGjbQ2s5Z1FfeurSOd8mM6lo8OK3DctMQevaQKh6a/
6Bgv9p7uYAA41EI7keU0dVQVRQ6poCBrryS14eMmQmHuarvKzE55VrY1nswOUx5MVtI5g0SMBc0d
YWV0w+Y027WqqvmqsIIh3WBx3ojO3qgUHMKBiF+BDSdh3LFd4hvfxH0gm5jmXQZqikiL67aCIEI3
piIxWut2NXnmcsqgkqO5vYUY8AXPsQBL7Tt6C30V9kpwW64h8Wy/pt16KNca/jgrOzVY/lBhvhkL
l6RQRgcBs1Y2u+44qXgiGq97YB2djuibvgyFY19WSv+ARqfY1nU1/Wq9JsfRwvs8hgGE069mU45x
Cc31feYBxFp69vg8qC7dUM2qO3Cr7ua6eIRpmdwx0np7Uvp0z1qsDmxhK9aeTiNQgFVUWDZPUOBN
YaBbT+sZ4vR7S6RWfUl9rceorOYX6dmFtXHKqkoPoaqgR2vUFLWlzqZnV7kkEQY6VgPO+qjMXT9B
T9VNBr9tIQKvvNmOS78JwS9yw4iy8lW31MSlpXG01vDY2nWekOotVHMKWKmXQ5fQ7wu2ca2KOolq
jRHrsZ7TSEEZLuLEN7iwx5/tzCWElXrMwvTYTCVLAOzlkSRzdZnN3b43uYqULmGD4JQvIUO9Kpf5
jQpmkoBySleel7M720B03zPajXpXWo+4Nt4nl3M7Vk0zJIxMXR3NGpFeVA+2lBuapdzZBLj9RDKD
Fis201RXWLM59PME1A6dGFGzh/ULBsA+YKjVUZWOCVA12yKw4rmEuahT1xHP8MtsWmFhlYZuGouS
Fc8Ji/nAiis6iioqIQYsvRRAK0yM0vg9uJ+HAxxg7B+ky+oYrqjYo+kMeacVgFPlWk42WXlcpFit
aX/wx7FOulS2P1MAC2IUGKfIK2cd0Xws9jCnyDblCHlLpsz7hC8Y45qVMUMjD2rhdNgshUnsTGpW
1DUQ4eMkNY9t6fC17RQ/AONJV7VVqEccfuYRDOYpwbncXDQs728ZmMQ4GwK3jdPAiGtSTvMvnpcN
vbIGxzxBOoNEc9fRGLYVTZwrJ33suurV6X1v7XMPThkLhdfuzBSbubAvwGEuN2Ew/HapugVR/Z5I
twUuxmIHJgu6ZkPudzEfgQWgaK2gLuOnW4d2fZLKvIkzz+axm4ZkP+VQ9YS2b7/DKbwES6xZCd4F
R1xg7bWhYrjwBMzMBcH2GEgTFHGFbGtjhDtsUiLMZRimiMLykRHEp2qOala3VzB3dR+pLh4UYfm9
USAHeiNrL8uM8IgUBazwekRLMmixYUZbBD/Y3IYSLJyRRllB69+9soMEvxW3eN9DPm4O26XOOnmx
T/JmjISGAtW2soY+tnwt1I12nfwVMnc0wr3x0EGCVrkV33uzDNGSbcNZbBx31l0MZdq9zYNb4RuB
heyUke91jxlTP2TRNlsrhKIxETlkHy+ZNyadGtc4cjddP+id8C03cazR35VTrWL4v7RRZ2ui17xh
dNU584LdwnVNp6qPSQ2L3sGrrrOZZqvUzbvVaDka/0cPFb3nrg+qWIels0qZFdtKm4T7NOFSFtEY
shlNg/GdTs6LkWYN9+oalj3oK4hw4xYsaVPvdwahKVDUINvvwTcxCjoOcbuiQmWO51FYQKaE+FLF
yO7mK6n5QZr8DY6T5XqUoGxq0j9Q0fK4JP7jPHn8QijvxlCSJ2AEvFdNza6LzB5+wxLM3nOWDseZ
pSnOvhrgY8sUd3WmmlWV2tM2k74JV5Nb2sVVNhQtINZhdmnjs69LBvdXFpgmTEg3eCqijYXQqxBe
sDJ2uLIZ7javHhrEbpb00Jiri19ywsUX2S3ND66tximGYBN9HoG7fQx48wzu07PJ/BTKg3mPqK14
zJk5ptCfuW07haAvx0Gzt3ulZVIKv7TjojBjFzPcSL9HNrPNyAr9jNihS1C38aLK5ejKFKprV3lm
tSsvLacVKPTFJWyEuxtSGftHDwH3detLD3PgCxHDl6EKI8mn9E4oCYRjSvoy2KshaEiUuXqekyyw
yNoi9nuaK31Tkvqu8/1qhXMX+YINySSnhgwyoEfAT2mryp55D3E6GGL7HVvB9i3fQJ8FsQZgDE+g
9jeXyBkCHBUWtBL3tVu15GhV0m22uWRuvfYR2MYlVNXXomxFInh+RIvwdyMQ4jVeEVNvmHAGDkgm
wvk9DLXCGe7h1Anw60Gy9FaVYOIBADW2nyUpVmMBu5kJ+/qg/Bnhe9OqJ048dbRc66btNFBfYaCQ
/0DuuO7B51pB6rFZyzp3juiyQ/0ZkqK8gO51DZmESzJVdQ7lZQ1JUUSmaE2ooW0RL0L0MzM2XMgG
y3/UmKDHtAy97MpTKCoHAORtbT427k5q5xq9V00uOk2buHKh/AFUMR1WOetQ4ckmdGPgk+Netz5n
MIErX0nhIZatJ3XthNxELfwfL6Ac0bRRNlbDnZuKfoeqi0Hb2SNYtzX8NRQk580FjAEAR5GlyB9G
P2MRxN/xHQBUWpf4/2H25NBmFRL72fdmYcP2B/GvO7IfUkHsqO9yUPL6mcciK462Az1NKHscKlvd
NWh2XEBCb068DOJ8U8j6OM2r6qaxqzoe0Ql9qP36xyxzRGU2mCX+YGM7502+c3BzbLgj2SYjimAv
U5b0sqsv7FDb3S0sxEjE3LStrzKTt9U1rMFvlW8/2TNujH2aKZf9TG27K7H6BkjZt+Vr5Q1Hm5Z3
BOcp1qurH3Lbk3es7B0ZWWSaH6Q7jNc4bvesyvwEeDrIFsuQPWk+P7jspc5r3IbSsqER71lPRV3Y
UYmAtYig24+CQt57dZCkAVyA/Qw/322a4EXPA4sGl/5M88JbTZO8b4qBx3WBjVGx/q3XC+ZZNA+u
GZH9z8gF87FtogA87U3rl3XcU1iLDWNoHxEF30HDlT/YJA+eqZfnF7PntLhLe8j1l2PaXIdF58OC
01PVRQnDq1UJyMF+IGVur505S28bVod1MneqltvZHW772hdmz0VRO4fSR1KXh5DnGEz65ujpTajh
UrdFk/R+9TwF88HJoX+0agI622tEay8UQiNR1QJfitICCl9ROy/8eJ8BFcSCGtLZjI7YXo1qMONz
M5NdqJoAJmVuu/Ma+wVZwIsbDkXc1FMVeZX9QnrwpwjOomjm+BjoZVXoK485vlmbqvsZqJp4Yg78
YYZSv7cuNERLL8jiqQvmEvWGPNurWg8XkloDjYSR+3TOrDjURQM1lFF4tyLzH0YJtyKHTz/G0g8S
ZPbI9AwvcLCEx85OHyzolkSBV7qbmZcynmZabmfD8nVTpAN+GW9/+qbWSOGlA0+ntOiewNRQCZ8R
bCM9heaKmsN9xbMstg0sDsVc6qNl5vJZhLL+BYvFWm9RDOpuCqCvI4KbR8cmcA9zWrC7FmySbWA6
XsQkt8V+wiFxJ0XGscP9TgHBZ/tQossJfZSA/+1mMpohSRsraNd1U/kQ1GrXnqztB+TDJqmA2rrW
RTms+qrpYXBEneeyUcO01Rn0MZBIAfGYLSeFDVncUNlt3INesJEj+4Uvn0aITJCzMYSs02wfm9I1
W8GR/Ad6mzvOOuQqvLC7wMTglvPhWinRudBnHebV4HFywXvWxehbd4lr1D3qo3TrW+QxzJFSjU14
l2u8GBUexGu8fVrYB5MqROAiew16+YjgLFjNOQ13poNOXYi2/xgIc5BZrtSq6+wy7mzTlbFlQ2y4
pSlPOobURk3pSzDoNPassoqpW26rkmxJ628ba6q6GGFzC5ehedX24zb0yy3tfjG6VX4fOZP3Rsas
W/etdC5pngOlibrrm4fCx3MeKCTitZ0NiV+GZTSV9Q3yznvSZ2IltK4Qe/bF2oRBH4mhL/euQR11
au3HyeLyEgI0QZWYVD471mw2OFf5tstn/zp1XfNTpDJMisH1EihuHSs1vxZZ423AtqvhJUdIuS9b
VcYgXoUW9Fk8dtTheC9bZWc4ilNU3EquE4FtEQvlhLu2tKqk8DT0yFJcLK/c1N4jLmTTbOeieEU1
PrgsAfO54pnfJqMZNRQBmXs5M0lulFO5qNVUlh1pN4VMMLN+hcT8cGeYZnTQGFo1heJ7Q7ICibMN
YZqhfme59dZ5jRuFrDgEoswiiaA5gXvsS5rWYVSmQD6lMw92mVf5/sUIWtC9O6PeBdkFyeLcwOdX
Zx1jsZc5CkIYBcTWM08iDggtEBHTKogGR8st7Qt5x+sMQ+XBgw6JTnTJnFtjqHzjQwvJ0xQHJ87D
ef4lcR1sFEV2ux6RA/7sfILE0felfO2pIJHp29vOUWQ9+zogsSpyo5A81cda+OMFblm07qawHPe6
5MF61PIF2hagKLpDMaHG1qUPLRxTIya6apV1Vnid162diAxeWQX8GwPYMFQjSoThEyoARZypqn+Y
gUW7wU+SE1IhkAQja0bChWSBrXzScjsSdRqsTTqZ2B4Kd41G+P3Ud/wtRMnzx6TThwFX0VYDuBqD
LefouBstuppT/8FBza7EYRz7ylcOPpB4HTqi8AoFNCylCweZxEhruhW0F2/BgmTgqcEpGGb0SSHv
vLRm1v5Oh2XabfcHfnyfjF06IcpGhSyBqIdeAc3UHtMQOa2jw1ui8zTWbhNEhDbYjXVlotLlbjzi
1FkXXTOirikJ/hNyhm/MrYIHAO+KITKEL4mFJVwsIzqOOF+RCFNpii3vLUDYAGEGXkGiJnUBfcdx
49rV9AOWhOzKNdxKpsqrN8spcas6E85JYdcsggmGRmFhBhQyoyZAXiFcP24dKs50X79qLYDf5yxN
DDAVT7FpUrpOmpmJHgL9MAcrTbeN+X7fCjpGQCDALQZYB/ekGyMChqiiEhSNt8QpYK91BjX2RbcH
goKQiAWkC/+cIro8VKto3tf0AF2y3oudc9zUL56/dIoBBwG5IUT78GNXpBJ2Goo+ZAflveD8PKtC
/MUU/P38U/ym3wcGJTY8v5Qa1aGtW+9gfvL9j/RhkJPWjtNlE8trDOLwPe4Q60zz6KtvBOAExOOA
DgRvePn7X/1oggIPjMb8AGjni7eM7f7dmvr8dM9ZwOfAs4BoB7rux6ezKaQWFCrpAWgya8eqM83u
Bd/xse318fEn3wa5m0v6HI+35T4MdnremWkTiHPQg3NvcbIPUJVEf8NS9FDPr/N45C//fx/pBNlA
ZC8z9ITpQULK+qqmZ2b4y4+ELiT42eh4+t7JHPi6qn2Oo+9Q22smoklG7lsTfo/UjB49RA7RPwd+
DvlhcNroTKUDFSSUHA4VNEDCqYnqb2qW/2cEuILDqxHKvjCu+riUeNHXFS9C7+CiDMndVdV8l8K3
vMJfAyw91r92AvQ650L2GGCgcEtiSWqfw3t/tY4A/A/AMQDp9JN1lNVqigoTcQ/3qJlFPnQLv7+Q
oAcBEQP0mz8z+EzIBKdy8A8G9yDC9cBYZ0ZYvsHJhltgGPj5QG1CWvnkGw3CRb/UVcFBm2sIhsHi
2my627D+/o74MMzSxP9rKqyqEFnIMIxEuyDJyjMogy92BPrltrfIawMedaoh0DaodeR5EyA69q7E
mHjVxkVruEMF5t8T8vmCgNQZAI+AczNQS06hfMqHwmQlQyQW7sz3EAY+oBsBWflBn6OZf/FKoMKB
ewVSse9+QkdlOZrTRDD74DhvI6SUzYhUEN1mFHDPvNMXIwFWBjh0sICwgfb+ODeGw/Ubi286qIkg
F2hNpy+BKSBPwnBUIHOWfhtDCGMV6HkBIoxlB8mTjwOiqzYB5KbcQ96v4DGizum7/2H2nCxqQFIJ
ILQgUi/4mY8DdDRAitIgDHFCVOhgGFrGFS8ZwMddfzVDGG+Mqko6VYK2TgbQp2N2SK0CqF047eXs
MLFDt5HfOoARwHul4xtUmIJrhKzTnlaTbW0gIjXcOGjIXtPxaWr2XCt/KxxPrUs7M6u6A6mJ2zKA
d4dX9Df2HGSr0bOtl74Uzm1RIPT897r8Yg7Bvl2UThYPu09GFmEw5bY/d/TAcJaG5XEiwHjMG9Tw
/j3OZzD7QvPFUOjuIQbAuvn4aUcBcdyBu/SgPR5R82OA5TVKWlOP4hRa3dm4H4YNqXbIAVFkPnNY
faYqAZqGRerjYlrsSNyTpUqXolMNt6WDc9MHXkTqDB/4Vbp3IYfzjoSiDOpsZ1SFPp/xWKoA4YBv
g4E/6SOlg9+wYJTpIc+yTWpZ65///qRfPB8cc/AgoHII4Z/TizaYbFP6qeTHtjHXtVNdUOd7sku4
aBeV7/+OsCyevw7fBvaCPfEwwoCGqlpZ/rcRkHg+IGQLlMxfwIMfny88P69gy8qPRYEoIT7LSPzy
C/kgImHFARZ3yrELBznY5SAw6wQomGpD1P8yBX8NcHIg9enoyqnFABLVyKNNzhywn38/EhYIMQJW
a39h82prldIGpbEDiIhCPo3neP5fPh8zAGnBJXU8pRUIJ7NUY1LrUAWXtbMx51T5Pl96wJ3+2XaI
98FdOJlfYikG9J0njmze1eGx8Nf1N5V2sUQ/DnESH9Rj69nAv4ijZyUgY1XZtzdx+IcxC1YeYtpP
myxjViu8momja++qi+ac5eMXMwBnSegqQ6XNBmby5MLRJi9NNVvFsX7NgWPW319A4NwD34gDAmff
qSa0aCtStVMojhRmkiRqHr57Ai2U/v8+/iSrJrrzVaDx+Kq+ZMNVF5z5+cv6+Hgdf3j+qaaZixai
0C6e7yyagkAmkAileTTNY87KMwnkF2sVlRPAvAGdBL37FOw9Fr6fl2FVHwP/rhl0NI4b5xzN6fNl
C+rOX2Msq+Gv87StYOlaIzw7WitpeKRXzlK2XH17Uj4McnLRMr+GEEKKQRoKm93icq6/vyWWm4GA
Wgz6HULNk7dovXTsi7o+2oFYd9K6SMth8z+8w19DnJyrpk/9Ok3L+njfT1dj8e1rDaYzPuip2Nq4
fE6PJVHqbszQ3T1U4kUBdkXOxDpfbGpw2YDCDjHdYNyfTHPZAP0zNql/GO0EgtPk+xP84fEnEyws
cG8B7PcPmo/rkh8aMZ3Zd1++AF1UbRddR8T3H2e4XAzF9WzwgTpgG4Oo8cyZEZbfeLKzARrCvQaw
MsqJpzThIu0d0NlYcDDdGvA2X6xTvf73Gvpis0GvCDk2yn5/dvXHl2iA5SHwT2YHLwxit7hurEuZ
dXF5zrH8i4+F5BFkXeKBNgia5sdxoJRecsoGdsgKeZleVGejpC9OwQ8DnFxxOcnzDmqI7CDegSrK
w7XHY/g8B+dSgdMgGcwKiIsHEJCCLAiSn1M+v3bctJdjYB1VgHiMAGBALqzhPgBJYRh2czglAHuh
I5GfOXr/8AX+Wg0LZQQ5JJID1I6QtZ5Wf2vFqZOlIz1OI3AlwB4JN8oAfrgL54lueI2Gbpc291x5
5i2tyPBmGj+8rKVJ36vQry7q1L4HKqNZVwRYPovOkBX3NOBo1EJqodoeeh1TmbPbXLVZHA4kv2F9
DxseHiqAoC80jcEnMW1WQazgzoKIu1XLfhXyLtwAASE3zkABrQPkcNcDqNJGRIyAplehKPcAmea3
JvSO4Iiek3E7WcL/+S6w5cKkYAkjy/64tDIS6ioPND1y7/LXpqn34te/98jJ2v3PAC51wfMMvgg/
yr5X0Poc6NGGsxOA9Z0+Z3xyboSTy6KvFDg9OV7BHR6tTfo/vAAENJdyHeJXBLEnEUheo4zW9A4e
71obXuTbMxkK/WIKwM4DBdMFJRIaqyclU2o46mispcesrrxVkApxnQWOvHNUk/2wPcg+Wd7svodN
WgB4AbQjQKXeFbrRaGdpE/TrgA7ehSTCv/W6mm0HjzmvvjFX6VRWW5sYhuKMVSRtYckdROudTeFZ
1nZWFQSztZ2vZvh5rbUCokqDZgBgXT7GE8Regdicmz6SYrB/ty1W45CCPzFPI70ELGn83p2/LBQc
D/gIDsqJWCqnd04Bxmjuj+6RkvfwOaP3/16HJ9fB8nhMoO244EZBYPb0OpAqZWHFUnpETTFygTkY
xwtgwf89yKlF7X9GwQuAQMY8dMpOXqKaAzWKMHOPwRQkTblJ+1/hRqN64z4BiAfwN20S8bZg3P2k
mn77zk8/eNIolFv6zOd0lrj+5MRb5OGgmwm/M9xSJ3E/LCvTcpoa90iG5qpry5Vx8x+OnIHv8i7t
fL6mKWBO0GegjbMizTnT8i9W9YfhT3YlYEXDUHAMr3uAKEUEto4lLzN3Pld3OX1PlJ4X4iS8EFCI
XHSHPp5gcz+EXorde41a4Y0FbRNf4jA3Uqxp2RYrU4iblvFfo7VyevHDdnny7zkny/78+0OHMID9
Iw+CkiEqlacHhDAUOTpqazdkmNVVM4QASsPdF7bj8li1dnlFGehPeSHcpZxHdlg7CihNMHEEKtqe
vR1YmcWZDt9nVXhJAQ8soAWhoet32mwBbz8Xe/051E9/sYtm67I4KAME/uMnszstRp/T/KZXlrfi
o9Pe8m6cEl3Am1Gjfng9SadO+q4OoiL30Z2gcMsC4NWW+jevB3HmE56uFXi8Yass3w6pEfzlTnYN
LWyY8lUl/2kyUu+kEeoqcLgX/x9n59XbuJKt0V9EgDm8klSw7LYlu9sdXoiOzCzm9OvvYs9cjEUL
Ftw4wAEGOKNyFSvuvb/1ZR3VyHNsXssfXWyP3A4tEoTFCPC8/47cdHkdiuQURT5isNo8aRSra+9L
R7Ls6NWLVlYrIFHLaRYdrShIZWZwVdf0i+stbd3A6jPWfTY2RUwDdYDGwfqk9I91v3l7dr/aRpZG
eGAshA42TZI952PFyRfViL/CUzxMt2ks7nVJ21l4a7ll1z2MmrpVjMAP4uBoKUgNCvvT23/ApU6S
TIQnxO2NnWzVyba1Y4qM5PCURZ0fxtqusR7K6col5dKEeNnIcsV48WrG9i/V8PAOTyou4k2coOMj
7SedpP7jP/SG6oDFaoeVtxbndsbgUB7rRCfqW39EsfhlmoiesPJ8u5nlvn62wJePZuNlSNxWQUK7
GjSlGAcRF1p0SiAiul3Uw4ykgC5WnspsIAml/amUa/vgpTZ1g7g7KAyuS86qTT6PwAw4iU6O+cMx
9kn8MY8Peu24ldO4g3XNeuXSvIBpjqmfgqkFqtfzT9YIZGjhUEWYNdwo9cekfuZa8vYoLl99PYpA
EUid4rKF2nz17ErxxiX4Z4cn9E628lQk78s1LRuExQOY4XKA7/C+O+9CoUTz5FCweqzQzSrLQf2+
KMHfBojsqtQuUZRCzcV5A1lRdJLa6M4xHzby1rq2N1wYH3hVJBvh8fGKX5vHKHZpTUpoOMesv7/r
jX/444GSUNChYlBDCvv8jx9lrVBkYTlHKSI68HnIr6yRC2vehjqE0xEHAFf71XxNTCnRpmgIT43h
BslPzfRUhyLn95UqLJ/grJXVzhI6Y1wMYc/2lRU7tBLfrTp9X6zpv03AqiD8SipeXp0zvRzwhKM0
EmvlaUdN6G2N9vHtlXB5rP7XxGqs8hAq7DzSRKgeNMm30UoWu/ZaNuvCkia6QUUBARVm7dr+z9H6
suqhxxwzQPKTBgbzpnp6uyMXpizZDnZfHgOsCHO15BQ7aOcaQs2xbT293lN4+PbvXxgoZznyuYZS
w/aqBCmXYzudWpkVJ37L2ILJzqHsVQ9M4dvtvB4qZhVIRAXSDQNlL5vxiwNrzGwjRCjnHOefbfqQ
PXf9u1cfDRgY3nP08k201epDelnURmjbxyK8i28q891zdgkBLfU1FIMSkFlNKEVqyPllqn3kQTl9
MK75NrwaHrAtpLP+5pzxalpfyUdDsoMsrtRjJ2713+pwq1yzQn01kWgBegeQIfhMCwnh/APU0hjU
mH7qR/hMvt5Qfz2/r0IIjyOZTwxnQ2E6LcTT8xbQwdlRnSj6kWd6n9/k9pWp+voVwBdmmQHYJyDG
Q2B1Ohh92DdFUM7HKOt8lMhc9Xe8Xl0pPhTI81L7Pp6eBvlraGzqYB9UV6bA65vl0j7Y0MWnj/Ke
9S28hxhQI+qbj4rxqNcYdwUGFK3bGUEFMbEH7Kx5EYXvvZQz70iPkH4hmMq1dnX1HxSJKCvMvqOJ
sFS6TdsrG8yFmcevUu7DpL5QxdpliaTnXTkdZbBu3Qe9OUjRe68NdIFDkTe9wgXyVcoTX1dHC3R5
PGbqL0WLUTD+fntzWRdSLFOPFnBCoitYx6/hp2pINXhYDSOTu3bjdqBCxeMBM7QP0nwEvfHVSMyN
MeIx3oT7t9u+OH4LjdBeaK/cLM5nPSl2IYu4HI9a5zz3U/Elncwnrb4W9rywfDWVSxe0fl7vHAXn
zeQTFYSg9adjh6/uZhCR2Gdpdq1qevmVswsk48jUpjKAqUBh89LZF7t07ORS0yfSdLQ1RD4te5H8
W04mz5BzZJyPb4/cxS69aGx1tJkhipWiDFnODaqB3Kcg+dqO8SrSsfSHTP5y9JC3WfcH+hzrWTKY
3M6TnSFWMrNdV30tlcGt1cjLp9DNm618zUn34jBy+QAozaR8FbrrUcymhPamY9Q1iWv25seRcpTU
FF5gdLsmk6/sTBdHkuiIQkEBaKs1/CuVK2MoO2c6WqjV0ii/m7XmX5qA/QSj0EIuv776l7OuhGap
TcehKf/IdXCwcnv39nx4dRVZPtaLJlZTnNtHEma1Oh3T9rtSKG5ePIxF5kbGlVlxcbRetLO6ishx
auOBTTsFHA2nRBl5zZfvUgsE2BbrFJBs3KjPl1HEZpig0KKFVvPGUM/d0equUeuXMOFqrZKlWMok
2FdBOq42HnmqwIjk6nCsG8TZXD+JmFYjwt0icRocxKOoQpwqslsn6bRjFqXXLGJIC7/a/KzlucBT
kFIWrpDr4sO+VCcNgf58lOY23jZBOoFsyK0QnYdSo7NKMb+xWdmgAO7ntKh8KckyXxhO66WIKmCJ
dr03ls3otmYwb8oeKoIdolKaC3AAyInyaLGxqvY9xWRuhj/9U9hpaGi6rN7HuWpvwqHR7/VpUE7a
2Gl+C27ngxjtfp8p4bNWNsPnXNfGX6mRO3sjjKXndNJ/SRbwbyo1kkd82fNNM1a6b3G38BRjYEew
ix9lp6CT0eS5zP1OdEXswlgL9rNT5lsJ2flNFY/mPtTr3m07c/Zbc8hvnXiaNpVsiE9WA10Gp1V9
00W19EA+VPY1FVzK0E8oUaKy/NDNwtnNBIm3TdZZh6BH7gZhpQSjAM0FTp0Mxk8eNnNS2ZFLsi2m
jlRSvCg17Ue7zrvTINfxg6Oj0NT18I+wZXRzRp09ZLgMeHCtTS/ALtUNU0HaEm3uh1wDnVOi4PdH
uDF+hSpu09Xt90RDnK0b+CfX9qT4nOTCFVEe3FmhKd/nGLo+Nrl+FxJwLNEOTsWIfjjIN7GTmi7Y
8fDGDNsJoV76gbi3sg1Ni2BbYv8yjHz246SOsZa3gByZTgnuyKk23ZBIG6dr0i8Fmlw/7NLMG41C
Jl5G6tjVzdFS7to4flzA0yBLxuCUJM4PDa/4fZDpUnYvI6zCSU3vIrAm0VdnqjncgeV+UebYHkCG
6GHn1fX8daoTo/EKxc4fJFsafM121B/YGzW6P7B2v8V2KH9V27bZwPqUEk+aLOuTOqnFj8DKlY+o
o8WdnDMbK9X5XctF+3nW4HQwNE9MjGkT5O3vXBqlp1lwSRtncE+ix4HvpgUZtUisa9PXjdh2mYuq
2BP9/NMXifkpnxiWCESXn9tTCFrG7L0e1dY+aTPlhIeuXboOgtRnR2qaH3EZ954sRUT7anX4HjQg
t0mlSX5ARCn0EisCJDNm1getGp4saYxu67ifi4dS78Id6miAVWMDnSl0BleY4ezz106HuGz1jdJy
wEfLTJkMgF7jMB2R9Pf7KY1/ptqUfCtCu3uItLl0C0bkU0JWw7wJUNpvUfSZT1PAB3DBYoQnC/DH
vaQU4cesKr+pVpl/bkr1axqYPI8H0MU9tpsodiEEIwH+MkujseVLjQ8MsPNZm1rVo6xM8ZEYtz7F
wWJLtZbti1T+imTMMOAyNVRsxV3p8RzjXzX56jBrnWcddT2LJC98OdSajTXKzbeQ5Vl6jpWHH/Sq
7eiojQefjU51+mElP3ouAAAd3F77HWbGjN42TX1lyDu+dMl/aKBQNxsr2Sl50nj24PT+jLWnb7RO
sm1hTXgF2kaPF7Sy1fq6utGEoyMtjKxPjQ4kpY/BdmXhFIIm0HRvYuK5wxwg8wtH2SsDQTm0IFda
d4OEQtdEnI1MHmVCDBce87vqc9Pr0g+Ugr076wgDc6vsPTXOpFsziofdnNm5l6P3hL7Vy15sJLmn
Nh01o1WsN09WBstMDWJ7h1GV8OrOGv/03Etva97PPzoRZzegNgx0xQKOnZqCDJ0QU+3ZfWRPGNHg
Z3KvPANDaYQ3iba5g8OV/jAkrj1uzEve05J6XrB1/UFLKmNXDpK1SQqr+Sm1ExLH0S4VX+qBPITT
YGNnHuF2IhLAvWB14G/U6Uc1b+NdHZNl7DEtvO0pvziNQVeyl0uIfxHHeYnSyfddmhhbSHzNI9LU
6ZRkTed3rc0AFrPpd3Yqjr3UmgcJH7t920nzBiBI+gVwQ75PpklB6wiFqs1k4KuxEAc1STvmjZz0
bqTY2W2b6zpYpqkmxxp+h8pUeEngnEJJCXwkYL8oHYN2NBSNq2fZZ9ILuStCibp3MON+D7xjK0ug
aSSnmO/ToUUxakOOSauK0wEGw4emgrHAk7x31WykdKiFj1frQbEB+IWvAYiC5ID19+ymOrr/Pmm7
bdym3YdZRRYuC7veaJT6baqsnTwcHoUfGZO+D0NZ2QZF6GxGMv5eFSrdN47gbDNFSbyZR57hllQi
9IylZFOmzOle6OZNDcHZG02d4g4J88NoVJwPZqWk0NSbaNM4+p/MMeen2g7rxzIp812j0Sz3FwOP
F/BlTpiOz0WbWX41ANyxIVbewxeBJ9Ul8k3qBO2ulJpyE1ndeHDaeNhkeW9ua2TB0Alk46ZO5dGT
6tS80SkZeerybvCkRoG0IYeVb5Vd6zWppW6sqDf9OSfBL03UgngIYxNOrib0wxZMHtwZ/S6bbGmP
skPaG4EFgiCCFuAITLPygU1jktL6AE5P2QBnSx+bxAl3GuLxx1pk5U1ez92nqh41X5ls/VRDnNhw
mmUQzPv2e9otqD57qlxHofY+MdoB4pDT/emK6GddqsUxQeHrqk5YbAygtW5aOsVNpgaaDxawui0X
zoI2OcjImcws7bh90kc9/pmYXeL3NSJ9NWY3DlRYkcnc/RKG1rhUGSWuqjDdxlQotyzdwCNmrW4X
St/OQpHuTq097ylnAF8T2KGf/L1j5tXsanOm37SF1N/zjjT1A2nIaXCjBB6L1phPaRKWhxEEAdwH
mblrzhFmBEJsKAg3D2Wo9dsqNyzX7tX8A4Le0DObEnyeMHLKirhqRRb5d20EyhaExde0kGc30Gcd
KsiCFUSXth1svYNUmdnuVJgNkPquRFBnOJtyBGtSVOZPe+5/1tZofe17vAECI2br61R5V/cCYIdJ
ad0Ul8G+rUv9NpmiEHphFO/gQInndJYCTzW6dpdmheblDfCcKowTX6YeaGvIot4VFJDc9dwiGfhe
uGMHYKMWvbOhtuDUhZFjuIqlQhyqamMXB4JqKGFCrpqWQydp+9pPFhAlMSX9sYwN9usYhgEKeHT7
eh/DamwaCxxOy7prmnhfoK48ztAV9qLpmvt8plhCqlvzvuq5GYxJGD6IJpXv60JEPkVT0jZRpGEn
BlLXE9UtlpuzCflE1MptkrZB63ed1T1Navg7M4SXacZDtTCOlC4aPpt23E+emKX6m2ZNzVGpuvSX
XrbpF2c2w42RoLEe5OhnqqSwgKSBvzaYNfgcjuY1PfdaFQ+UvTB6ZwucTt5QJQgZpG8s35jtcdN2
8egFOQj9vtTDbSKZrTtXg753FJCGmaQw6YgaoCkXXyfhKGwcTv5g63Pia0VEkZg+o+k2S9sdCeFt
Ql1ImxGKZuJxOZeNg15Mc7+tB+wTin7EgDsKP4ezHrlh29bQJMrI2OgkuY+RnvR3BuU72SFxMDTn
UksdEyn2zk/0WjsYtdPcO6H1CzvqwS0F810HK7YFncrldAjtfeAMnDw5J2GcCXMzJX17Q/1Oh/BP
ibZWKIqvmgoqiURa+9FqpezQNGI+mlIYm27azI24rcPZkEkOB5WXNM3MtZvSjIdmZE+I1Hn0OoJy
nCqUa2RTCvExM9JjQ0Ef/oMFbKWgzLYR4fy7YuztT0C+gtJLeKIfOF/SxG0DeQBJqgTx76wvuqMu
WflTBsfuNgfi4OsC9IPbRmbpVVzydlwVpK1TT2wKRoxafga7M6vKsM9EFe2FMzS+nlrfCN20h9TU
SaIOQf48VmZy10cgJtJ8CVROffwpSrppi54Zbutsa65WVfJHWy3joxpKoIKMOOJFVHW7vJ+kDUyg
6mOfVYR/ZjgxTsklvXAAAoXkPA5RC+lOhOVnqakb3pxmfhdXZvHUlcFnRZKUE5ra6sHI6vHJMqvw
Rq4T5gdQh5vKSP7wf0r8aNA6aipZkEY09TsHPdIND67qWJWVs5dqxaYsRh+CTZSG/TGbhORKg5Vs
NLXNQGbxyMijcPikBVCKzdqQHxxW88dWNsUmioLcL5Ih8mM5710xVv2tDEluO5n99Bjrefuop9CB
NOIabjF0zbZOA89O7BvIcM9poEt+l1AXE6oDpK286O/VkddSwx7oyXrRbGF+6NtFEedpjTzsIqNX
fPAov4O0Bvli9tVB4EB6L1SoEhnAtdGUQUPNQ08Fk93eQeVtv2cFmnuoH9oHmEywESwce9Khwt9G
jOkhgnQKkCIq/XSWd5EiubZTwESa1fkwkGjetEFSHUBZhVvNCGo3nMP2kZSU6iFsA2vX1vmthrn1
FuZqCElwsO8UNMh+mTjOtjdjzvRaNB91pfiVxK39IGsQ4HihcWcZQLrGkpbdTGFsf1drJaeQIuh8
ta3bBzMv9FulcNqD1cm/TUuwK3e1ckhGbXQbFP8ugeBsOxtUL0dk+DynaHXXqAUmdB2QpSCyzY00
jsoODiDopsxO/uhqR85JC6F6mWlyiEWXb1OQXB55aO4kAwgP9m0wCDWnQWw0gCVkDA00h2pc1JE1
AEQD0DBYYRehte0T44G04kTZDco643ZciJPBUEauEYfl17ZKpo08BAGEnj73ZjmbD446pd8pMjO3
dq2Md3MNhjFJs0+6JjGWRvo8OI20FV3ws2ua/KnWkvLYZgGFuaOqHoVq9S530XDTq2ax4xYOYEhR
VJ8IyQAHTGiuwve56WKIfapZSYcujKFLEzuR77FuCLyuBdibKcV9pAzKTQAsexM6k/Sgt4QlzEQX
t2Q+xIdeT4ZTHsMUBXrzREUkVcmlnDtPgaPDLJGlT5ITA+VIMxG7VeJER+I+IH2i8YPQHEGoK/jj
FGl3axnGeFD7qrjROae8GKKbG0np3HmyOhfPhQpAUDA4Es13snVjQtPw0yTJ3apISq+IZdsdmjr0
gtgob7VKkXd9IdteVdr9No+C1Ks045kgmb2H1VT8SXtIxvMEQKjXomyTGmHPO6yuHuCgwLZVndlw
RanMjya1cTdmpyQe1115B5XnT52lzr5XQcqNocmlLG6020qdrW0uKXdROeSeHZbysdL6ZQit6aZ1
JMePtfR7nqfxLuPlBegk64goQOwFQbowncHiUYJUGwdqacZPYjTHbTDLPCfHJP+SSlL9ORhj8wCP
GEpdItfuZKI1k7hEuUA9Q9+uKgJcfa4AFgnm+16yRjcShnisYurmeLYGt8QZ1U1ejtIeTTiopgEa
g8tOHW3lsAY0lmUt5LLc2RQE3d2wq37b8HFAjs8qHMgSUB/EGtcaa2kzl2V54rY8uxKVcG4lM6NC
x8DauB6VD3Y3ZndRXsfPb0dkX8Uxl/Ae4mJS2Iul2DquXI8DbDlQkMdOuTHVu1m8NxLL7+ONsTgk
KFwKtFUlZNGEjUmp1nxsu/sxuYnUK7mtS3//i99/5YdG9a+txPy+85Ah+H6nYIM6Bv4h34nfFIKN
V5qZ0bI548ZgPgIUIFZ4wFVgSsorifNLfXjZyCpa3Ri5MZg9jaQRsTP3mgr42s+vPoFDsWIztvy8
RdBRnKrw6/unkLMkFpHN4oGxLoqZrGqC4U0WLm++HRvt+7t/HUsmgt+Y5yzYi6V3L/JVQT20Ut2b
8lGq1W8qsSFiYO/NalvO30pCkntMVlo5bwK1zJCWTWkcAzl/IPVIPmfS/rzdjQthdNqgFoa8Hg+Q
dUUwmStHo0rVOCrOg9Ic64Iwxce3mzDX2YKlG9rinWQsZYlrPkinC516dWEcO87IRrWejKwnSp99
swr1mgnmMiXPMhNLWxRB0SDEE5o7H7KJUGM1l4XBATnu07w/zEF3gozyERbbT3nqCEi+txafhUiT
pg6mYIGHmKsm5VKCqKpXxlGgHswOUfjr7eF7lWzh9ynLYI1TnkaZzGoWZGrKfQbs11Etfs3tLo8n
l+gtmDwucAohoOjKqn+lO1o6RCEFlV40i1R71aBROk5WgCE4Fr2lbCo1MEiR1AcjMHckf4Ekg0mb
io+jJm2GArDh2929sCtQwsaTnUGl7mhdLEJIt5XwzzGPlAbxfjsk5jsFe8veedbCKtPcc6ZHQ6Ka
x5BquZwpaf3DhF9ExBwv5mKxtdrYBJdlbINbZgQaFbIsg04OB7Rx2EnvHayldkdjuCg5xqHYWpbe
i01oUrj3DxY5tqZwvGhyJYK4b3+OS5Uvi4sU2tKFlOKsp18yq7XcVrV6nEmahbzPimNRD65VHuYS
pCTQOqnNv8iBvmucYhd1maePv9/+Gy7ktBGiYAJE2FUmp75aYbmE1wRwT+oceIdaZuLaGGKosOE0
pfH69JpK4mJztKJgZ7qATVbzI2mIKi2UzCOGbxtNfBm7xs2IojbdZ11cKXl8tbip6kIwRWGUhW3v
q9G1sHizFDh4x3GUn1Uj3NYm7ikGqQL2+imBSV+Axs5+KrN95cNebNlhw9eWK8SrmuBB18o6UJTh
2CE4GToLGxL8IIqbQLtT+hMoai+ABv32h3y1O9NbFBRLNRFmOK+0BFGPSVKv2MMRKSjeFFN+b+Yl
VhKVL+zWdCdm1CZX1WtgnEvNQjpD3kpOfJlG56tEb5pOcmpnPBosRFioEUTbRFJ5XCg+/1OUVz7q
qy1sqWqkKodNm6rDVwdehokK4USN+YqCMScoc62gbpmBZ6fc3wb+wucWZNV6QWgZzhYYGJHk52Vj
OxEmEoTs2ndvxUszZDoWoZmqww46HzeWAFlvtRmPs27542w8KGl98/aMuDhUVHYsFePc09bS5miS
iC7X/XhMS9GdJpsYHpfC8OntVi5NAMAWZJdUqu4plTrvSO4EtWFIYjwyJUlC7Q2QnFV2KDsMd439
2H99u7lXFx7G7WVzy5/zYlcGo9tPcVCNRyUikz7+ttWP+Cpt5+Tn2+0s47+eBhY+EjS21DyuLzud
XDpRaBTjkfjCoxGUt+h18RjSn61GcdXFj7237nMKqq9sHa9vCEsHdQT7FIDgT7leUAKINPLdZDrG
gvqAQOI5DjjegAI1/KqcT4ILQqj90K+JhC5Ne2QAnHdoAV4XQUqSY7RNrFCPOH+CB05g508p/Xp7
TC+dd3916gpllkz5dTmsKcdkkDC2P4byg8EOrDaxJ2UPXWACiwcEPJ/MYq/JHyL1jzTcvF8IxVbM
rsy/Mb6lj8uCeTF39EHUmRbL6rEqMFgh8hbGV/Xdr6fNWROr881uqyV4OKtHO2/cMd9J6untMbxw
gJ41sLqV1LqWdUZEH5SEoL22jbqbAU+hJPnaqT/eburC/rHU+5qcnotiWlltUfKMljohJ3O0zJ9m
8P1aUeKVn/8rZ3zxNZCnzvZUZPw8qOXEnQHbvv33X5jSlswdQ1/2P+5yq7t23OtkEWKFMEFN3XA1
dcqnimKNQzooxvtPJWACPIcp5OXJ93dRv+hLneZz1YmBEmLlT4sJRnGNvKAsf+xqPzprYdWZSTTF
rAh5RjDg4FL0VdfuZineRuJZj35hc0JOpNrbFDDpVx7KF/b3s4bV80WTGKkWjkY3H+skfKJoeRNp
n4Ph2KoNvn77LrtSkHhp/6M9xBHMPOrN1zq/Uio0St6a+Viq4Q8zlX+UarkhXUGAOQrdOCl22Kz8
nIPqTuspaXjXlKHSjS1wcVtfrhfIDVajXCOXxXkmLk9S80UaWzgBjy3Sz7cbWU38V42sRnSs2d5D
JSlPTrvBfEB958Pl1e9r518skohy2wadMLXEN/rHtDav9GC1sv7TwuKYjpx5ER6szvw4z/s8D21x
yslbf8U1Lv3x9hBdbmAR4EAxXoQN512wNPyO8n4Wp64374ypPNituKuC4untZlZz+7/9+F8zqwOB
+hpNxWVVnKiMdft+N5tk/8bOncJ7XfkaR1fuLhc/PFJclTpbDvY1TaiAOC1khV4NcevxwOX8+5cO
vWhhNW6BMOSqaWRxUuAvOLPjKeZDE5beaHE9S9w4//L2AF78TjA1eB/rXJXXLOgmNLDyMUtxmtVk
b6nzn2mogNsF0s3b7axOvf98qBftrNZljElHabDDnixV4ICm9uZGaSbs9SgOdXtyvY/QivMrssvL
nUOuaBAfWkjR55MQqkrVhyazY6Acrdp1wSHsrpwb15pY3WbjSiglTmvi5OCAYR7Cj0n5T2t1ec4Q
xICEvNZQGKPZayQcxCkxyND/dqr7uNz8w9d50cTqTlLmM8DVMipPQsxkm09xC8be/BWlv5TEf39T
xK/+hisAvq57UwTQNSieKU5d5HiqyD4EucA8RiGKMOufldy4VvN96QvxStN1aszQoKxPBK2Q5Eyf
rOKkQqeII0wOuZY36bWIwbVm1mcCW7ZCEro4SeqvRFCiXP001G//MHYvurLaHPJZTAidbNpQyOiq
pW9kJ7xCXSSbG3N+fLux1Tvt74p9OW6rrVUK51yEGR1y+DZ6/WxM+EWoYhO8MyDw34bINREQNBEg
rm+pag5mRg7FSS2MW0kL7zAQ+YdVSmkVuhn+sV8BjakJnpIwZg6kjqAE6WGWnjtn+/Z4XTobXrax
Gq9aGaQA76HilI9+SdZf+Ycj++XvLxPwxQ3VmEwd+yx+X4ohC8xYxfU9hoxX9ulLX518x98glKEi
6DtvpUfHVZnmmJ+UUd1J2Hpi9qrlP6lU/4fRMnQsn9mXZTKZ5+00WIsSSEzzUyA9xsZNcC1MebEf
JqBg3qh/983z39fyoXFifJhO8rxrsxJyAcCobPfr7V5cun4gVCJygr4MCd3qgAFvFI6YoYqTNBde
VO67+ZtWHfqop9Qw9PXm2sXzb8TnxSPi71phGpO9QcK0oKzPuyU0K6trMxOnMTHmWwuck5dItebL
oyLtErvS92bff4JWR/WgakybUDOTTT90lLXi1ekqFQgYzJRrAiCS8GLVEYcA4bz/9rBc2guJIwG9
NgDykS45/yutHmbU1DpsucVzqpbUWH5Ru38421+2sdpvza6UJUWWipOsnqTqAQsdVyqvLOmLn/dF
P1ajDUSuCPErFKfGKQ+WOjzi5LXYtB2qpPTBNlWunqRXaEvXxm61jeSK2mcDOZJT/SW37uvc76t/
aYF8KW+kJWmxVkzDzpktpXK48gmKk/ubqP9RTP0/7FZL6vf/G1l1Y8zt2ZqmQJz6ovR0NAyVUbtN
8vEfJhq3O1KLMOdehdosXDMxtDX5QFggDjOyHctTeNK83cqluyuXLzRdSGQX+O35dE7KSuuGyeKO
1+Owji+z2OUOdSfVxyj79XZTy7Cs1/fLppZt7cUmn5C1VcyOu944Pg/9vXbl5y9NLrZ2QFcwEynx
WS0aqzAyKwXTfGrD7C60Ie4M4Y0U2e/TFf/dpagfsRkqRPnsv+e9sIIqLk1ULidZJ7EnZOko2faP
t0fq0kdZkDTLA5Z3y3rrLalpwBAsFSd2r7zdOtTuRDutpAh483ZDF8YMcT7fnbIwZdl1zztTi7AI
JM1KT2n7M0s2lbJNrSufZbnhrL46UX4uQAteZWHWnTfhiEQyLENKT2b5Z6DI2nQ8R8Les7jBq92n
9qCaruwBF47HsxZXz5Y05TGYMgmYZ3jmah+qkGTvbHpLMeT7h2/JFOrklam9Xe82UdwjxMGM/NRS
Tj8m2xpv+dy+cr+72B2SdfArMIBjAZ0PoJbn0UwNfnZSwy9GXu5Sc580ra+I4R8mA28XqhkWGB5Z
n/OGuroq8JhmMujSZ7zwXMX+0lZXbvmXJhxhE9SjFnjRV/rREG/ecI74NsXi6OoDV5OH329/lEvj
tTz4EUIvrivr6Iwpqti2az0jbGJ4dtpSKzH6cso1abqyTM0LO5pDDNpGbg0kjdTm+Yhhfd3PdVdn
J0ePm2Nldt+qPCiEZ2hJDk86l46UbzyApd1KpwQ3EykztoILENHCUtrjVZF/sRQ53WB93rhVmZi8
T+fiSx5M8X6Y1fRPpkXV1plV50NqUoXeYzqLpb1Ub4zSaHyMdts9jIXxBC4Wjd4wjLtU0hOfidSf
6iwZPvSDhAWiPKi/RNai4SoViUrxRnN+ymWnj9g1252vdYgGZ+ru/7R6UntaOQ2/a6x6P4W5kfwM
hXD2IoiVgyFyqDZ4be7I8H5K+oIaZwpM97FkziiGIn3bmhj09FI08/pFC6EEegoxIC5+d1oRY1sA
sTWE5bVVdfOaadaFPZNFSH6ICDfyn3XKMlPzosG8OD1N08ek99rQLSh6/4epxVo3eMjxoFtPrSbR
0yyOWtZ7tZMl935cFKe7t9u4OKfoAHEyQEW6utovxZxZRJhpIwd8ey8X9ZVV/np5LMQUnWVu4MDG
EjmfsyZ1wIXesMpxjv6NZyz1ntnnIVLuctW6Mlyvu0KKmkoi6FFLBn6N3zEEbjc9AsdTsAu6G+la
2G0N4OAo5vcXgtvCnOUhtOqKEMqMGX3HUHWxcJsIrWmFTgHL5n47D+0hFOPtWMvfpsC+y9J5hxfh
FzlJ3/2qXP4K6GfE4QCgrctk5LSoZRyk2DZl5zTGyZ5Ch8Y1RLO3jXfWM/y3x/9rSz3/eAYwc82g
nvjUzfVWKK1vzjfp3G7LGnW2/SG5diRc/IJElygCIlH1Ksg4dLWl8xhhhPtgiyPaHZXm757vSx0D
NWdUTMC6XufBKCxwWpto5mkR6KFBaqgLee+KogXIbrwpcdZA13Q+aH0kFdBZtOQ0bx3zUF8zvri0
oMg1KmwL4GxJHp//fEgVKPqmMTnlUfeQZc5GSTDSja3kY21bVy6fF9uCQyQvx/MCTTlvawAHljpV
kJwCYx5u554HcG01o9/D4ABIXpWnt4du+b3zyxv5foIYvKaon6HM8bw96ucDx4ENe9LVXWpvpJ5Q
3PbtJi5NMZyIlnAMjxw8Vs6bMDsUQ8L6P9LObMdxY+nWT0SA83BLqaSaJXV39eAbom23Oc8zn/58
7L3PbylFiKjaNmBfFMBQTpGRESvWyjEx+NbOt6intarXr7yo569cDYQ40yARrABoE/ZAnih6jCJt
fEpAdsnpV6P80552CrUnn5az2yNatIUgHoxgMp7JEGzVTWU2RhPE5LTT7otJXnNj8NqmlqZ53l4e
HQt9VD36yFKdWRVcg0PgoXiItJ2aYLifI4iNqbXKBlXffGV8i5sC3mYQ6FADXWW54U6I4zry45OR
/8iGGknWT+oa89mCDbYb2CDAtcyiuPH6wdbGKnDCU8g7buq2TqZu9bXKwMLWuzAy//3sQerbPTXI
CCPpT90utxGJj9s7YXEUkC6zLKCDr96K8pjLSdGW0anoy23TyN+KMXlR/XblwbM0DlBHcPabJNDB
QF+OA6aUtoYmjnEgPP0mhZ9vj2Lx8yAHECOdKW5N4T1lq11DUM3nPSnemDQ+Oysbauki5/XJSgNo
okQixiTDmNaTKg/hSTPt8RnS588IhqS7ivhzU5aE79aQ/1nBxfBidn13l+VN9mjniflcdBGNPB8Y
LrB7NHbBZhC/XM5mJo2om9MzfRpUadsN3UvQe2+3TVzn3vAOPIBmETb0KsQE8dhXSjnSM3VKtK+o
3UB6oO+D+pnWqa0SqNtCW1nBpX3IAxzYAuhu6uLCkILCpOPTSqNT5FWfUqN6dcrwvun977eHtXA7
zRJExDlUOhaqUd4wtk2hhTAtV/dw5v8R5B5U+sMpbPUft00tjsiZ31w4MNDBwojsOsyMPLTDk0Xz
vgwS4rWvN7dNLG77MxPz38+8QznH4eDsQihPlHw7SlCfmlGytvfXrMwDPbNSDZUPAYGFo4vvVe3V
6O//t1HMa3b2/bTp6Le0+f6E0rwGHZ6BXML7TbDqAF9BpajAAi9N1IbWebx7cT/ZXUo3+8rFtnCd
KnRckmzFufG2Ez4Pswr+VbfJszX3qvmk2p+d8Js8PFna+yMRnNwMqydKuE64kiSNmqGJg1M3SbvO
ce407Z19PXP8jgkybrzsyIGIuRxUKhqkSsLgFHzJHfedosVXXxfWOnHG0PRDvg7TFRol9Vq2UIR5
XRkQYrWqqMfEqOefrwDcTh2oCZSNRF9rngwHM0BfPW2HX2PXvPj68FYUa3nRpYsC6JMF3/FvmLWo
EovPh42kLWHYjdWD0R2L5s9Mar+qSU87J1QJkWbss0a505RoZ/rK51j5wHk9/wUilm4wZK/UM35B
bepHOffeutB5uH2eFnwbeEbqS+wR1Kt0YRl9yCH6vlL9k+w8D9JLWp1GZ+VMLZuYO3zI9eGuBd9G
M3QJVY8JXb2xq9PHSXuU1tTPltdKnXVEQN7AJTrTJJ55HjM04hahX/8kpU72g17lkt5bpbuX7EZ6
hhnY3+sGOaLc8qRN75CWCkqdxtPRlx5iDUaID0wqp4/q7/wCEB+BfZHTzTIYwalRjkn63Sh/+Wsd
HSI4cD4ekA2T4p7J1rnVheORp3JHZJyFJ/zt3xQt/wp8fRM3v5qy3Slm+tRm1ZsWq60bNOgg3R7f
wj1CcpiYhY5HlWtRsN3YKGdosR2c7C7cDN+mMFi5Dhe3zJkBIQqUqnHSR4R1TsX0rMTPYUFZ8n1s
yv+ZP0SFLVQ36P4VvWNLd7wi1wWB5lTe9Q1kjOWXD8wSrVkKAmHUCMRA047brKmlLjz5sFVsYm2Q
XSjF1lA5i2txZkU4XU2ka0hiYSXqVFcHw9KW6spyL0SQiFSiqUKikJK5+J51Cjt3rCoNSXKXEBmG
I1F/NHXV0zQF8f1YKOPBkX11q0F7s2J6dj/CU5pLHm5gnn682cXiVAn5itPrBOtS2T6aQ/OY2NMX
te/e/FFf2RCLe+7MlLDnvAG8K9QYhGBW47ldGxSvtA/1G1uO1rb34ppRz5tbRaC0FZ3uZOSaFGVE
/Va7zz7HzUoYtjRpSBfM9KyEMFf9T14Y+4XTTuEJGbUkH15teq2SdlPW5u72Dl8zpF56XcgjIV20
MVQlb16rP0Ff1mTDQ+KswTWWJgzuV/hGTRjiSQdcGvKGqImyXApOXrKv1PtxJWGz+HmSJ8RIyEST
CLj8/OgnoNZRdAOe8Nq/eeUHLkCKq7+F9uivdoSdRdmoUKKxCE6toSC4NvnF2+Ab/bNZTWsy8IsX
IS1IKJlzVMkDCEMpxgIWskENTmMtNRsvAxs4QFL6annNULhaBKtRGOyRGtqSouq2RkTHRBHL5i+t
b52VVMHSiSIxRVBBtX8GsFxOa5xFnaHA4HUyB/tJSUIXTq9tkOw/sAnp46W9cc7giGFakBZZMHVZ
cJLz5i87yvfj5PyKS0peMPrdNrU4IBvgqA4PMQQl89/PooycO9HobfRUlNiBoroci0NrlNljX/bt
iuNb8rlzlnfuIgZ9JXasjVLblWPIOgZmOxzqBJiMUR6N2oRLFMWql8qH0VVDVmKlx2FxA8Elrc7B
GvLZ6nzmz8boSKFZynD7AozKjkXgbGflhyYZoTkrtg2FwMTqko1VO87GU5ttT23AG7X3Q3VtulXg
YSZnBjZBbP2CT8YupiJJeXIXlNXh0PpRrr25l7zXmQ1R5K/wKstTbWwMLYRlnWuYBd2wD1ofrUQz
S+4FiMispofvuiI/UO22V2JICE5yfA8JBUxYt7fl4kBoNp/FupgyR/COUSSP1WhGKXpM3b4uv1M0
dJXmq9p84IbUcMIWFRp8jCgu46uxNHbemJ40SPo8iq/Ap+l4Xdn5S6PhmYAPU3gaX3ErGJoP4SO0
M6dq3E0qms8PDbDZ9H+0Mq/Z2TZHqbeiuwYFm76CtcqotsnwMwpocV3r9FscDtkKYLkmMye+fjq4
tGDhlpNTBG1itaFlyct/js2wMp4l10TOYn7JkaO6Slx4YBAqs6yTU6u0retU6WuuNX+0RrwCEFmy
gw3rNxMFDych9I9CmDih+gZTAYmcm2t+6cK6tJ/S+u32pl50ROeWhFsTwEJXOcqQnBSt3GWIYESy
/dxDFxQnxkMYmlvTl3fTZH+e4N4tkvBNz5WVg7V0cOcEI0eLgqEtVsD8miZ9KZkSaH+bPyDnOObo
8K4Mc76QxQiXkgNNoICiQMYJl6RSGEM2hll6ckrji15OcKGF275keHG+4bIBmq7XrtUPzxpAnHhw
HtM8ehjqNcnWxYUluqcoSpMAnDOXB8KGgSFF+jY95WrZbGup3E6tHWxr4L63R7xoCKW139A5YhTB
W8UQVoXoUHLyhjj6ksFXtuuKdsxZQ/8D6XVKyTOfhDyHBuItGk+V35gNk6vUe+e1ST4QN55/Xtii
qWehdjBwg3Rwu8LL6Lbfbs/VfJquNgciq3MPHnVlMXdfRa3ZZaqfnvxi+hsuDDhiYX181Cbjrq+b
u9vGFhfGpqWEzAJsIiK2QHEgnYUINGO3H2gtceX6kFjGyuory1YI1ohsYMUS60d1GzpJmdbZqdHl
xHXy6WB49t6G1Vb3u50exncwqrptsYXhT52klzxQDl4eoJbXNyv38rylxdlFvfs3qI44VROWb4B+
sm+blA6ahNYZIDLNZiYB3yl2Zm8tC264zC8Tt82cN0iN1jz20tpSRlMtoPuUisUEROp5vZ8pZXay
k+beGZUfZQ7nyMhj4W4orX/aIJE+sMAUZKzfaFLAPrMrOr/z5B51bIoZp1F6ngE/TvhdV3/e3kRL
1x38SwqwRxPMgOjOChOOxm5gTjV7r8Z3sJGqzl7rPpC1RPMExiKSlpiZf8XZSCzfkaAr1dMTBcR9
2aSQJSqvU/JO/cTfOSKDFBfpoTkcttRLMyHEJTHP+PSUKj8cM4AV+Jdcw6htfW9NNByVceVwLN03
5/aEBdK1LgpU28ZdJVAL/6Oqa3tuycBcEKAXHIE9ABCXA8o7Tn9pxHOU8BD6T8bx9uIvfh78BmKT
RCDcnJefT1O7m5V5Y6J2iGUgPS/KaeXMrpgQU+Lk2qfYt0H4ZkGTPoxDmbzCy7/Ge7eYXZ21nBgE
rBe8Xy9Hgq8ZK7kCZ2WEqfVjhCjxXgqlFOJR9H+H2Iv3MGIpDyUEmUBwQn2XtWOyhiVacpWkzSnd
kkrGUwo/wu/KNmnMjlhLmjaAbr7H03CfJcMHppR4Dh6IWUeIvMHlWK0pgBkgnTvgPG8zkg/o17IS
S4t2bmH++9lxHf06C5IIC0S/s0LBO/Vufp9TCzA+6wRAVpeF7xtebQdWLiWnyX5Jtu2w8u5Zuico
aM99ytToDdFTJ1reRXVBbN3pz3bUuKZlbDqQLtxMgfTsRPDRKith4ZIbPTcpODifQD/MHcC+Ddw+
dj4gg/CgUsXTuvvbR1YkIvnP3J0NTthkk94AtUsbHqehdZ9V8X2mm3dtGu3a0HjszTyDtdd/tOvR
daTmGyIe28yWvrRetJJ4WNwjBMCE0VyJV0yclm91ft7zsNCH+s1J+keQ6CtjXTJBKwXlIcJO/hE2
ulFKZl6kQDhp/Qq+2F7qPdlWN3y9PaNz1CBGFTABzEEb4PMrFqAuBzMz2lN8GsxhG/hvekT29SU3
nhujQ67g021rS1EE4Rq5qJmg54qcx5cnvx5SEG2amUFR3jn3aeI8BHHy4sfak5N0a8/zpbosyYx/
LQqHDbEW6ucR6LYxql+6Ig02mVw9jt1EV0LaPg2lv5M6WLaqzndtS0eyp+m3twe9uJBnP2F2nGf+
RE3HaQqnND7VlYu4QZCuPHKXv08cjAgtlTUxEja6mVVaKbnH/E9q8tckrVGeLnl2+lT+z4AQWBhN
3EhRxaqF6egB380eWjn5S9PXWB2W3AhdhwCAUOmaldUvJyqBq1oLJHB6Pj1+rjG1n5R03Ghx8lMP
jZVFWRwTQBwY7TjCV5kBO0MOgzbC+ETq6MUa9S9wkG8tLfv79tovbvgzM0LQHiNYkZo1U2eYnhv4
6saflft86S6OMzdde56vDUqIaBQ5Q8FHZ1CFqWyDJnCLoHRD892NKvNm+P9TZ8jCMrV42DTJ2c9S
92T7O7k65NYKmcztgUDjcLkTaMX5rwmrulf7ff23upZRW/R7Z4MQ9nRRpVVjzZ4o0drnIVB+pMAc
q9Sgr8w7WH7/uVbX2viXtzf9C0ALeCCL+RkzSAo7cob4VDkszD7OoWN36w+AxqmiAeYGYgudtxgf
UWfpJbsEl+5I3+OjnX+7vaEXB0H3BTlCWMcgWb5cGa82Wge9tPjUFSp5W6978GXY4lqab6ps5d20
ZktYoyFr7NQcaxybtlGHe713e+OunFbKJItH9GxEwj1bBjbQ05QRWZ4TuWUwbJtKf+4m+wGdhqdu
REbjA1NIYh3sBxAWysSXU5jaTTHKFY1eQfeYzM0s46ZCOSwZPnIvwIDMhiPdfoWo8rW8MdUyTU72
8KCE92skqItnlM6SuXERunBrvpbOrjUrNmkxCXg+Vc5PWfqkFX910dcPzJTFG4x/VVSqhaXxiqJu
k5ARNKgCGA/RrGN8T8v9bSuL96czQwXog5hr3JcDyX0t6fx5PZrU/5Xm8l0uGX/dNrG4kx0a1qhz
c+Oowk6WvNAJYytKTjGKMcbGn1xzFmxZ2VgLPo3ML9QHcLdTphXzb+D3ERgk1j0pbfnAaFW0iZrK
LXvjUz3YL1YmfR2jaa3avfDeuLA6j/1sH+QAz0zLB/MOZumVZrhHnMdGN9rPEJ/9ow7ST6lod3mw
1rawsP10ypozGS25Lk1ctaww+i6x6aCy7aeqiN3afzKBut1et0Uj8zMK8C4lW5H4yQfrbKQ2D+tS
20/Tq+S8huH+tomF3cerfcbAs/t4rwl7vGjaJCsqk4so2UDcO75/c198XjildpYVserxecRVRv+x
tN7vZHRoscGFAmwGtik4s6YLxiTTwU+jrFqNm2wlEFianfPPC/FTW9RSPZh83k/vkugN1o2VFV44
mTpYdp7joIVIJQuHn2Z4RMQiwC2803m6+vDrBPdjyOsABa/bK71oCiz/nMoyeckKKx2mQ1GqFvgT
C5WlMvO3tfqPPPjuoJYrlpYcAUAazgWhLQBDIQ704ghhzKANgXDQKJ+Y93IDv9PoUJkspDs1CvdR
X3+9Pbqlo8LJZmjUnq6rT1OideTQQaipUXIcHPWpr6u3fly7PJc2BNS7uGoMQXkuTKKi5oWthxGg
7fLkT6/a+48LzdG0K5NBnZlGhfCmm0K1gN53OKnVzv4RrhUtlp6jF99XL51lavelVUrg/iXjITaM
XaG/Diq6mVCCpo+d88Wvvk9opWv69vbqLAQ5M/muOkM8SUOLqdQ0cwp61TS0ajooYvu/Eu0plR76
7L7wV4K2hb1HBYuMz5yJnIl+LkdopZ2Wyb7fQzNyktonRHvcYvpDrY7l+E3Oy5X1Wth1WAPkgocm
mhLrM1qahGMnad0pdYIXKTLhfDfewqa7uz19C7uOPQ3smLfpTAghLNtQGpOBCGGHk+7cMfjqfKBP
6cKAsK0dp1HHsmtpTc/dNt/p08r6L8zTxffnAZ5d0jVt0ySD+b6d/ulL20G+s9YkGRYW/sLE/BPO
TEQIS/vW1M9D+CL34bZIGlzNqyknd3aG/KK8MqSFLX1hT4g7UOcLesMcOh46qBSqZP5mwTtr2sXN
sbJXjM3zI6TJwPHRJkvMQd+TmJoInbZPoPzrTlH12dgr3Zfb+2tp7s4/LxyatpV1b5aTPY0IqcX7
qNk67WttbOpgX76f+hEIMfVZIsS5qVh8hqJSlNZ2mXcnrX9VmnRbTl99da3wsXDXwakLGswC5XMN
plNTaLP0Sm1PnrntcqiAdMNtbc8d7TXV86WV4RECeJSr9bpCK9lxpMqF356CIHND/a9p5V5b+b64
8gX6nbTfJu2pOdbIweXb2yu/dDDPfr4mrHyvof/tN/x8DZhI9DQNj3W5EqItrAWtO2DjVCihFSbp
8mDW9SA3FqrMJ3gquFsSBM+nV+TEbg9kgaMMdRLQz2BSqaUBh780M8ZJqiip2pxsvaPxdXC98nvm
/empX/vkLa7crwGq8a51DH5J9iYwd/THGP797R8hLBY6OhTAaMkHV2nADis2RLVOYdhpK49H1XA9
oHg//qfPi9C1LovDMVD5PH2tbl7eNfY/HzAArIb0EB3s3GyXc+jXYR3ZfTseUx+qwkFG2cO310AN
80fOfNl/JulfI+KObjo5kp2+HI+Bh4Fczj9lsfGGRNvfQ4C2nSz/kJwpcjN72N8enbDX/2N4pnqc
XcN1PbeqUIpTvAiy7fq7SckVIbc1Py3s9SsT8wY5u4T02uRGqNPpGFpb/Wel0HV3Xxvve5T81wjN
y7hQcN4iaqBml2v1hBFt2hq8edbmaXkQ/35fiDa8UZILAwzNsS9ottv7yq6nv29Noml5Nf61IpzX
urHHNuuwopV3suaG37W1cSxa+C2UMZMkkGS/XIzcHKkcBOp4jBu52yZ28Eei1q9KZdx9YF/9a0fE
aNlBUOtTOY5HY5C/DgBJfURLXSOoVwADy+NBG4bXm3VdZveyGiX31sJO/pJ1yM0e6au7PZRFB2b/
a2IOFM72r+NXFiAeTPhoWddx7hprJDqLm2tutIQkwyEHJFw4Evq2eR2ZLAp8uFmvospsbiF37dXq
A2OZe17RlYLPCod2OZa4scNxlHSU8oBkI7K+8vml1Tj/vHCtJYjjOGnH54PW2qq/OpqR115NS3M1
Q55mjhew3WKoRFOCFo5RLh+DchsWG/8BpWFzTf9naclnHbiZ5YULWnysW500RXmNKKI9oUItN4Ub
2cbb7W21OBBwoTzQZw5zsf3OTjwv9BVfPtpWf+dE1X3k5W7oKHd2tLttaWk0CADMNCwooZCHvFx0
PZ6FjqQR/cLK7vYK3FNbHxT4Ss5+ycqMHSaYmTM3YhVChgHVlEIZD1nvkLWeVhzK0nTNT1eQR+i9
XYHdzBQlXG8ypuOoda7ql5vEsu7a/N5sVkKzpT1M8gxaOZ7L9hUzl8prVYdDYTii3+p28c8MNecs
XQmKVoyI7rFqrVpDBRojOd0z5bdOR3xpTRZp0QhsUxQ0ACIBub5cdzRBso5QZWBFqk0q/YMtt2w+
v39zzUn6ubMK/I8YYqoQ20WOjYaUHXnOYz0V6t7z239uG5l/qRgenRsRdrBXWl5bmQjqpOiBJOWP
zC/cQvvByjj5R0zREUtOECDJldBJr3epM1n9eIwGEMWqXD05CHV3+fQC4d1bpXjb20NbPDbkZmaK
ToBvoqspkkqv4lIfj7JRuLaCAM1a/mzx5PxrQexSiQFs1cAtx6Nj7SNpOwHsQP99LQATYbm/IzAd
DbG5gYBYW8TCerDLFo3OxGXBSI+P/dKbqAsk9Te/Sponry21zdQXLQp1qf1damE/TqmZuOkw2PvW
ad0cqubIStuVAFd4xv/+WQCuZvFZXkJXZC0dXEqx1IbjsUirP1MlfDGKNthIVhNuGrQPXYc26H2Z
pX++f1nPzQo7dvSLnt7nYDxWRr9Bgv6uHD/dtvC770M8FMB/NQ4do2O7Xh5vywlbJ0ilgZF5Pcpq
BfLao53uCLbNJ3lU6idah53XATiP24eIIQ+ZlN5FaVw+lHBv7X2V1J/U6tHKi2zJ7cwgYThAZ70g
sePWmABb05rKCeqfgu9tuZWDu9tDX7RA1tQ0wEfNuZ/LkYdB0tlhyFZTxsCN7cr1pLe8XoNwLp0b
sjHw1PNIhztKsFLaU6J3Dj46GZRtNjWPiMrVzSlK3tmi/HuLnhsS9opPQajpIgx5Iyq9cr5FCPsw
pAPc8o7+7fbULR2HuemGnAAyVGQ5LqeuD/0Jf61xSiXpRe3hwnCkPUjBU6mgT5n00TdZDv+4bXNp
Iud1mls15lZE4c3hl13g2dU0HRPvkOug1WWXDjlYdW+bEft9fs/jmR3xUpWdMVKrkagthl4uD5Vd
XdauA+ulHH+1kictR2iJAx89don8UDRr/S9LU3tuXoji07H0PBTTp2OmbGvwA9O3vH5UjG2qurK1
Ej8s3Rpcukwmdzvgf2FvhvFQhmar8lCsVJAreuPycgxXJnRxQNDF0kGJqvNVR5gdhVbu+Kwbb69u
r0nS9KyVvrfxtAYVqTix7iK9jz/XaTBuby/lomUCF0I9h/+IQb6WZD50o0xlVd9XarOp0Cec1C+h
osOJeFSsldB1Ibwg0ofCH9QlkYwYulZ22Duth8C3IZ143KfjrqiemFdTdm+Pa8FxERgTiUEFpZMO
E06f3phDndJteYwkazNVf0v9vgm+3raxsDVsGFPB7MmwscNSeXnCa1kZ4xEg3TGfvnjTzugfPvB9
6BTmUJ+XpIhoKHI/VbqhVI41jeGjW9orc7T4+8++L/x+uZr8rNUS5UgNeBOjrkL/7gdGAH53BsmY
oDLm7XD2oJfJf6TJqMlHOYhdqITfSzYwOyK4JqD6QkycF57o8Aq77tNUs5Sj/TJGmitJa6iS2WMK
Vz9bdf40d/9MbHg5AlI3Se3pnXrUk9jatk764EXGndS3T9pg3FegQzdV70xuGcffb8/dgi+HggfS
7VnJk2K24MvhpATQ2HBUptzt+435VXLuumwltFk2Qi0ZdmSULcXeCS32lMgaAvmYTJHPG8x5bD3Z
2wTO9GZq6UqAuGiMFiB6xTmWV68kvXdUicq8fGxr8xNthZ99X1ZcKY0Oo70Wsy34NcR2/7U1//1s
50l1lJjqEPPm7/5Ikj+U6gSNghq+tc7XFCTA7aVacjYguuk9ojcMTQbhjtCszLYAsU3HrvQ3hGou
/XJuF7yTiuT3ZgcJBoKSNvuZWPhyTGrs6ZY3oTGYac3Gcer34k3+awA6x1lYAn8mbPbK141Mpi3s
GEpkEJ8iNOVuT9SSx0GY/P8MCB5HMyfLsRptOurlzuwfm1+3P7+0Djzs8DRzlR/u58sJGqreakYP
6czoxyg/2trRW6vzLA5g7vFhD9NpJia/HasPYLlpSVelf8OsbiRreLLrCxIwF/ymc/sK/xd9vqJ6
SRRUkXUwwmSb+Y++8z0c/Y0GMHOIjren63ow2ALeBbgHIq4r75xnY2Eo4WgecuUxfAq9dxcKLj8v
HMGwj01lyvh89mznG2ctZvr9Krh0zXPf4szIBxSXF4pwuTjFaCZK1xiHfLwLKmVbTYfW913Qf4rx
UKjy1mz+VjJQP9KTUlhbZfhye/qud9ulfWF8zjjmiW/1xkFy3krD3lThY5u+UwCLHYARSFnmuh5o
WTHp0zl9Vk4xg1TCT2V7KGkxiq3T7YH8RqWIMwnr6Hy/UX276ibOJ0qbESHwgdx8uau61Ow3g68Z
n0FRRd+YZW2T5umnjGaLt9xJlANc3GHgSonibaak6B61xqmfBtWqXvuIfLg7eVH4rZVae9/oQ/uk
h4F/bLI2feCWSfeGX8X7QpsJl0eUjTdDiFwBoUg9bo1sHB4HYsd7n0SDW6O7/ABtYPKzK0P/ROVp
QDPYVr7RXSd980dD3lljUBy7IOlf2mpKXM9Mgk3sT7GbwQALf8dobfu4VbI9F0/nkl0qXqM86vZ9
rmtvQ+R8bvLmn7CXVFcK5CTaJFPYTDvyYMFDNY7+j5z+oKdqtNsHuPFCNNW70vxnkDvlV6KO0vb2
Sixtqfkm5sVNLvHqzreySM/l1GC1y0MS7KzwvnonmOf3hjozIT7dtNqrsqDAhLNr410a7G6PYMl/
kY+YiXcgX70KKPKcmRxa3zzIcr8Lpfup/FWkjaujQim/Ew3336H8a0s4gEPZ6AnQZfMwdvbel3+B
Alh5ly14SHotwaWSZyMIFMtFCjI4WsnNf1C6XXG3WrC/DoiIivHyswnCB1m9vK8svyBd6Cu08A+f
W55ApTGrid/ra1mcpWGgtEAESzcYPkSYqDoK/RLVKPsQyn90T5n9/faaLw2DcSB0Q6R8TfxGel8q
At8xD4pW26fBnpSvEQ18X0BF9q9GJ69ROfwGnF36K7g35uXnqAC7EIEOXtv63ZRUGWrsZXnqi/FB
sQN1uqvCeNqQOZXp985+2HIR3/VTXL9aTRa6UZYFrtdU8lYOSRfUdu18znFR9p1tJuVurPSMybct
ZE7U+Cf9t+ppbOxpk0t5++6bY/boiMMAdZirLEJo7ydK00nIjx6guZTnTsNac6t3F1eAv+LUySfM
pExiZB8Qa+uB0kcHS/4tbUuvzeBGa41k1ztrtkIuhnhoIVzJqiBXo9aKDnRDKU6w6dHuub25rl0i
FmaGcSiZoCUTL8DA98dBl7P4oKWya1j0Tcqt2w//3LayNA76oXgIQeTFm1KMHPPRoHiXJwfo8fPT
uEZOcP2K1Dkg/35+Nn/2GomUpgeux+c948eE3k3zfNd7p7IB67ZX1vDPS2OxyEfQy0HG6mrlqaZY
ozywu9QseUGuOcn7lSbrawszyf+sEjMLaJA6uhyORhAfIW1dHwoV9pl9nt/fXo3ZH12eb74/a9vJ
hD7OFZAp1OUgdLSoPihqHb10sh18kaUueIwNs3rWva5/0CTZcoegT979QJktz+X6ubGCKtvlyAK9
UOukKetD8zdQ4ejt9rgW5+3s64Iflse4juWoqg9lhApD89B9IB9CKQT+AcIHCOH47+Xvh0O6LGFd
qA+DK/WjG2lr8ejSEHBZrArZQmZKOCiar+iZorP0Y/Uqec+ytroC8ytWWHyYQOjfm/kdZ/meyyEo
rRrAGuGrhwZbd37WGxuvUlp5Iyep5dz7Uxt+4Z2Xb0wn0zeFxCtj4zQdTKoN4hYqvsGQfuaeA3+X
7FUbTvYbO0aB0BDmeTeDo28nUUc9xZ1qb4M8sHelk0hupo7JlopDtBk09bPfN8ar7RnSfRRkAV0K
fT69DY45mq6Sq/597WeIQrS9Ve/kPJqeerXs31JUrtzeDHugJbVkSSDb5XGbVcVag+j1hQu+DxIq
0rUyeQCxXpJFY+l3jaMfYFgftw0hyqtKGWjPQcmeg4EC4PuPBQk8hR0FgAGuN2HVJ3S+p5Jc60FN
tqaM4ka8xnezsK/gVgVPxusDSRlx48aE/L4/lfqhCLSTMjafJmmt001sPyBg4CfOSXYYbwCuieFW
N5mNVzaGdiD+pQIj68NfeZoZ+z7K2s38knwy4j68D4JS/RHrcbA1vN7bUtd/J27/9w+hCk1ilGEB
fBHuf68ea63yNO2gG7upeByn3Rju3u1qkJbmMUecwUNCvP6nUHH0pDa1A0+dPNhSvbv9/YUSECVB
EChw7HPPXMVgZdKPVaFY3SHwvHpXaV75piVNMNNEFfEnLQ7UL1Nh/jXLoe66dFD2QdE1r5GZppKb
O3TOrvye+c4R3MacjyENQD2UfSS4DUC+Ul+XUn+I9LjdFvTo32V2R8WyygebpxwnUWmojEdKlh5l
1ZLcvqkN1/cIDlfm5voNZACbwgPD8Dg/24XlDWLdSgpoQQ5jjhMK3Mppt7l/VztbXb67PeyFY4Mp
XD0qVlSBxXRRXelgMYEfHjTzITFPSr8yFGXhKqalchYbxefDOCRMa5Q29DtnlXKo5Dh9lCMSd0bb
dSDbYdPvzESD/6tOw8pFgky+r7vefIxGm4Jg7kNxLY3GszE5za6KFI36+Fjd5Ubgf/FNK9wVZTOu
dZnNP+fWLpg951mgZcR+qtL+PRym6kFydr72rNnvn3IWFj6ImeyU+EpY3WisA3RaMDFmr9oYulL3
5+01XfDu5wbE0lVMjgQuAwwYnx2PVPK9NW2cd8p/zFvlwogQwqlGK8HphxFIGqPKpU/p9iCWFuJs
lkQ6LnPkdKlxNhxs+Y80PJrBPss/3TYxT7S41r8J8Cz6u+fhXK514DWTo/Ryc6iSsdfduEjTHp0J
Ofu7NB3/L7MOfbcqnGkzWLk6uVyQa8HQ9SChAJiLpnDyzHxMwlbQpj4IwkZrD0OvthvH9w9KZb16
wDLePZsXhkQAChQqkxF7anuQlK1SbMdkN5ib27N57bS4uC3QUTziZxyGEPkaejroPaqoB8LGLgaH
twF/3egngDu3DS1cw5eWhCi46Kcmn7SwOTjqV2W6M4KnenhTs50R7O243pbmPoQ7Pl3jvLh2lZdm
hcWSRrNNawOzaIFMD2lgGo9j2rYPt0e3YIViHe9IatsQQYolFFkJQr1TyNR64Ayn6Fvqb28buPYO
M0HtvwYED5f61TBVSd0exlgqN3EhdZuwy9I3KY37HTLX3e62vetTNiefaf6iJZTWBbHiYduSEsdx
w4DevDcl3djjPt7o2UbL9lX/7ooByQSYu6hw0cZ/RaEZDhVxpoWCS948R+UeQuvbY1mYO5IVMBAQ
AxK9iGFs0cdpbumFeujr5yjaOeim17vxz9tGFnYARvAJTNncACZ6Vh6q0DsF6gHBLgLxdi3yWvu+
eun2wqro69qc30fj51T/phs/b//+BUdw8fsFt9p0SpSluqQc+iSUj33V1C8KcObMbeVOK90+UMPX
TJHLlZzCgi8lZaHO+EH4TK+A4FKu+FNGZHcY5fsyekrVrbVW71oxIV6stS/nNUxEyiGGMNXf8FZU
1hQ+1kwIiz/WaZOhuEg8NjzFf3TRQxWv7OEFC6ApkGubaW7mnr/L5beTTMq1MpsOsVzr2yyJHzK1
SlzTqN5u74NFQzBRUWOjZHsl5xGrieRE8Tgd7Kp4mFT1qfNTsqij+f5wGZgciWNy0yR8ODWXI2oN
HtNeVTOicLizp7caAIIaZi96ULj/j7QvbY6UR7r9RUSwCvgK1GK7bOOtbfcXolcWAWIVy6+/h573
TlepiFJUz8TEzMTjGLIkpVJS5slzRndzeVTn91lclKGfhHQ7UqNnT68kStqBgQU7JFnmxcZvK3oa
uw/S36Qs8m0pxOZ8Ek/MidUW3qczK2qY6+evJL9hjHvA2VweksyG4HPzVI65pSsMQMP7vARR0Eti
vF82cR5zTochxJwR+khlkkQsROP+4ExeO14dNE8NCD6QEa3udA2VvIlnu7bbRuqVdEq48CLwI2WC
GghQ02fuPOvQxDULlob2OKig7k32cWwMXlzZ28jMr79snFoT7jhmF40tb+o0TMmwsZ3sIbGkub4V
V17o29A+8YdZR3xmop89TePUTsKpCJgT8vbJyvweVaT2aYrfLjuAcHJivyz3GaCggIIGwbWIcAGh
Iel0pa+fCCAVBrmfyrfWfcMdx79sR3C0xY6Gahtk/ZC7QJ5m8fWj95uqdwlXmjR7Yo5fEH/iku8L
e+Xs+8Ltaa5sqOCW+P5SpHa27rhxSwnEcXUIOP/BFQ12f1TVT4cwWuBbVFyoHiadHbRgUU2YhMp8
bRC4JS2QAGSrz2DfBanUxKwhJ1Y7d2m2K8uAFpKbmMyE4L88VigkfiAjxXtfZz61kIiVhK21eToe
hXAfn+xS7YwEoyDttis2hUxjV/J9R0BLsdRIDEZycNvkv2O8JlwZ14dkjsQqyGhPpHFjDGBK30n1
mzeNr8oK0DIbQuB16gqpphw2+tpXp11u3JoyBLC2sreRxcCWM7DB0RW5/IajPTdlQFAoNRSVbJxO
qlZBhGhfk/sMRJfRW2Hofmfc6O7XPvnVk5+K+6tEirTf0qbdXt7762P9+zuEvekavF2kqpOnWQ96
fQtBAyJ7zKyZAFMKbhsaigtniXMFhYCp6sCf4wyBQXY8emlkHaYyE8L2txvObUqT9AktH2p803d7
KSPp2oIdj0JYsCgx20ZpYCK1P7Rio5R7u/aJtbu8HGv759iKsBw4DbRYKWLMVbRph32t/sNyQw3R
QAXfwAVQTN+k1jxBK9xInph6U2ebqtxJdUlXh3BkQlgLA0VK3uYQZrI7UE75Trn/hylCzgQStyb6
Y0zh1tLiaVx3KUmeYuIpqt9SyWm1utBH3xd+v2tUPcNrEmJk7gOAX1n54IDHTFYqWPXYIyuCO5U9
dD2aCAqYVr7VszuKiO88XZ4o2UAEXxqmjjRNAY1I+8OxfMfx0RpSDhIjQqbiz9kOFMJ/V0PIYA14
Gs1didkaknJbdyoygornWN96c9PbTwQYZ1kGctW/jiwKp6QF5tQEWE7ob03bCD0astAs+75wRHID
Tfdk0SYdDR9oVkIlp7zk++LrRElL10ltfB+8S+2vXJaMl31eeJgYXWY3TYYFmXWv/iDXPRnE5baE
o1GnneEg1kK4tbu16i2XNTmd+6yDEiuqHpqFjMRZzTNJuNtkQ47ehaJKvJkW3ybX/mnUw74xaHr1
ZQjGIGQNhpo/WhlCJEHlbIqnBq0k5fglKj7Rgi0xcL7JTw0sa3V0yKNHCyJtKQwgfzcQHqSKr3ZX
5iawJIsRANPR/o5ylEgYqTtZgRqrq4aTWYJZqfNn5dlsg8ux5NyrTo0IU0UNo7Eylmih29508yP2
+P/0fVvw2qwkSj9HkRq2BG2egV1dCVv8zyyh4QLdCVCMOGtNsgiUFlMsSEjNlzT9kZuO5NhYXWvo
egD9gybAM+UQMOvUAOJZIG6A9Baa3ROy0y0QPDNuyFRFVxcDjFqgDATfFfo6Tt0KetSVxhUshkna
APgL37oSevCf2TqyIMRYJKh04AIcNWzU6iXJ2IulSUH3YoPvf4wgLYRENxK3Zw2ohjoMVOlszBhB
G4yZ1V/1RD3UdfumJIZna9D+jJv2F5vRIYWSD6ic2D6qNK/NFI/U1eayB65FHujyAPeGXkA0cgoe
qEPsU+1H9BxZhl9/UdD/pYX1vL1sZG3lLADr7IUMDTpiwjZSp8nmfWRpYWYkxd4ZLXChVbasM2bV
CkrHC1UFHhliywp1B4Bu0CgXpqgwxq8oVPzDboVExH8NCHPlVBHnwLRroZ0d0vHuX/bq8ef1U/9u
TCumELjWwjlC5juQ8YnLpkdYhHrmUDpX8XnF3vPqhqmSvN2qJwFkajtIFQClIcxOX40lLXpTCyvT
7+pd6z662kG//qWAFtEjK8IkRXWBDujSQESus0Dr0+D3ZVcVsSZ/ticGgM571G6QVxHuQYliZXFi
oBqRFu+W9lISukusMNEf9JQdmrnzrC4KOMR2oFDGryxK/cc4GsmQoIYy3RkdCuvmqknQoh46Thmk
cRlIHhFLiDwqY//n+wg66LKFWOeZAnRMGatyDb2/dAR/tAfywsa3FNp/GctR23IdmVDLmLhEwmXN
MxCu0W6/EGafQZDLTOtbyE+iwFMiMdmzfL63Wp37rLMg3m2TXlLeWbMHXO1CyrvwVoqemE40MZq4
xamqkV3ROfu2BGBlm0WS2VzbUcd2BF+cJrRPsKlexhV9zLTZN2z6ctkd1xYMXTk4RoGBXbRVTmNC
TSMC4AFIfqKJ7awkuwddTuGZfLzPdetOVfPrn4GYsiODy9we3d3yRMsSR4XBsv2w+C0jdVBNrxyK
AJcHtjZ3YCsAggpUSeiqFaORrkT1YKsq+AMrv3d9dZbxPa5aAIGYCSZRHdjh5e9HIzHmqcJFdMJT
LK08q9ol2vUJXlxsrKV47ACbBjm4UwtphZy4NS9+PVRonw8rUM1n9PvliVq5YB0bEU+1Ke8aO0tg
hA2o5qDksKkKu/csXd/+i6Gl4XPBWgOXcTqajIwRLZZngdvtW+Vn1N01w+tlEytLsiAikRJb/o1m
ilMTlBZpaivUCAvzI3Z/5f/wjAJfEQT50CCCDjNx4zOtmxtFAX9Cxu6b9oPXO5pYfiHr911ZElyX
oHUMFOly3Am+y+taYxN4E8K09QBiIR+VTDBv1QIawXW0f0KOQbzqtk1sTS0B45oxVpu0GO67MdrU
jazte83M0usA1B1QBDgUTtej0hrTmRycddDTVOfWt+fMbypJBWFl0dFXjhZfZPHQJCCi+thYzkY3
40yL2IM6PeS/LvvU6hjAgPanrguUuPAqIIpL48QB+UJeJVul4WFRuW9zpEpi/aoZHF9AYIGbB8ZO
p2oabMUZ+wGuxfXdpPAtrbqPNKGSgs7a9QO8G2C/Bm4Ee1FEdAD8QBtSxoi/LgB5ka5AlilPb0zU
KWlrdF6XJfsy1m5INR/Khv0AUUjr9Vn8cnlWV84d/Ax4IGYUL0exa2gkyQQm/wzkLnzcDnnyoFjF
lz4j70aUIMM1fVw2J+K0losJ4D7Yu0hvAi4j9kJwtN1EOe/A1YGmTuCUtexn37h8n+K6FyT1yDeT
O+f+SJT8o+ltErDIHBqP2cW/xJBFAgVPZnQznfWnxo3ToP8DvySGagi6Mr0pcv24QHunDCLyB0kn
3MYI+mwhUQRdc6CsFp87OqEmq0igzG3NoU5Yf5/E9J0qYwwoF+2TXU4Ye8gVg9yqjdn6XUScoFfs
f3jyYuPjSQ0OPnRyiLGMRHkFdi60sY9tsjGcCuoSMuGKlevYiQnhIC4BeS9bA434SAl4ZLw3XSVo
Yupn8ZU8mH+8aHl+gOINTWKuCLpJZneMei2fQ9fw4xGoe/+ym66FMlyOsFrYGCDpEp44dJgBCJ9B
fzr4PH6wVck9eTn+RH/AfgNkAE0D5yBTN8Mbmeug2NLyam8ZX9Nc3dTaSxHH6JB+1vjT5dGsrQui
2TJPaAsFLcep++mznbgAw0zhnW6/b8Hc9H7999HMbSGAIFGO3oDT7/e1iRQ57aYQDdddQJKHWX9I
ZT3AK0uCyKHjhEEEWRKop0bwiBvtmk9WCL6k6DWTAZPWP4+9uRz1uIeJc2TGPVHQEh+WxdcSvOGu
LBm7sub4/X8NLH8/igGl0SpNXsIAQsGu0SGNG/HAdV51i29G8GFyXQbqXB0SgFaLsDWAFmLiNKHO
MKlpboVNsknjXSE57lcOSmTQABUBtBdXe1WYsW7gTdlC8S0ELWWKffJUZsFlv1obwLEFYcoorzhp
rdYOy/kn7SG7Z9iSx4lsDMJh36cx+ELbxg57qPhqG7UJWsneWLcAApc/4H40t5wuuxEZFoOIFTja
21ukZhk96DKe0JXtjYX4a0LYfkpZq1OLzBvS/K6HRhhEQ5N+Ld/+ZTH+Wll+xZH/Wrmjz82MgaTq
3s53uqxguLiLEBMdRPSlqwhAKkPkvXIhNDt2PLdDK/lG2C2Y0qv0m/nZzNdDOMCWDrIYJCrQzQrW
sNOBaCX4lpyS2eGcf7bKL7e6Pilx8n1hxau61wjirR1GDvcHddMCbxSZP6tJ0ou9PmF/xyEse9eO
eso5xjFoO27uowQNdNvou9tvLi/8qnvh7NAM9OSaYMY6nS8I0wDljmsNYHrfc7QfOo/U9K9sYl0O
dEzaXyNChqWOer00nYiEaue8J4W+B2Pst8vjWObj3MH+mhDWPZt0NTUGhYCYzP6sOd3GJZ+8MRr3
l+2sRS2chqACRyv+AnI9na+RxTnEkrkTKsyb6iCWMc6ujAN0r8h5Ac6MG6X4QKnRN6mNEwePnruz
ipv+p32l5MOyGChNLkz8KFKiw1xccbPl3QA2yLDPb9sfaSpxqLUBgDJbW3qdgMwXm0JIrbplyy2c
hBUH8UrtJ83BkMm/nK+CCws4+RBLFiZTYQwEtGBoxcz0sB39yfBcWWvg+SAWAk6kj0GBgVeMqMk0
EytmJEV6ukVzr2ZEG6bTXZyQqzc5zBD0XIItEjddsbnASa2WNZqih9PIvFrZEvup0A4d3enq22W3
Pd/mp5aEsJV0RKWsgSVlfHHr2wJYRg14o1xGJHB+Dzq1s0zs0TlSkUwpWO7qoQY+INN47Ovcq7pw
NMqgaQ7dsLl+WAa0EnDNhmgOLt2n5hy3MWOQ7OmhbcfwgsSz4ntua54+P182tOZwR4bEFAubqtxR
F0ORo2/G/msDrMhlC+cBH72oINWCYBZy7GfbckAHCDiSawuEwXUwmzTz9Gz4XnV0m3L6XZ+Hj8v2
VkYEGmCkbpdXCsjbhC2kgCuU99o4hvZg/8wJQo2dXY0VWWIMhEtQIkUCX3wYawYzwalnjmFmPSdb
M5Gsycom1XAxIsvDB5dUQ/C1rmorPYnxefud9ocmuc9lHYmrc3RkQbwV2X0xFhHo0yNKvb57mWSX
uzUDaNNb4jz+C/Hs1H/VxLFTQy/BxpxOftURj8fGzeV1XpulYxPCFilih4yshgkDN8duDgbkB/NB
8qJeSfwg9QD8OrQMFxo9caljNhk67+FNvL0xIr80vLLekXgXKz62ozVtoJlBZEWOldlDfU1F5hYX
SjBXLFvqKNjEvClo03VIdeuD77R9MPzD5MECEukoeyPFI26SyJxarTegZ1HG30GUAI3LgNPd5QVa
yR+5IEgAPQZuE8h/OsLtKM+NKO8hmxxW1f1kTejIaz21JJ6a38T9fcxuc17cVOzqiyysot6B9D1g
4cjVnU4eEr1OMupIsrfU9ZOZ/xhqc6OW5ldQLkhIA1dcENO3UMUB54POIMGUDklYTe0Zkq7uvuS/
Bu1BuZJXF5cajObIhLBTM1oBft7XyLd2SkCH6b5tqWQjrXkbiPrx+3Fi48EtBMxaKbSaKilymxkH
7ynrHnRVRt+7cnziYgliJNRtcL8RS1FJORjz2GIYyuBuCzd/LGrHJwX4SOsoiDRoKaZtLQmjq+NC
8QBpESC6z7YuVTI880usjtHFnoUM5c/L/r2y+nAmJI6W1kY8JYQYx4jDU1JFU8jSe7Wm3sgyj6fX
HzWgfcHHca0F94AYSKEIgj7gGCm9HGxSWTP7heyhtDJNJxaEODq1s5JxDRawIs5nX0gi6PJ/P32/
ACwASA3SX+BLQQ7sdDtWQKDrjaV0YWLVt6xITS/TGHQDpoc60x+cuCYeReth6soSPWvjQoMOcqEA
84OHVgii9Zg0LOnLHleoAfKJEXq4N5cdYOXuCVpdNIijzAoRbTGVZERkMvsp6UOlGzyrPUzKbhw8
Q9amt3YGwQ6UmkxcNgAoFJ5mTFUAilBgxwADJDRB1Zbcq8q+6W6JM++1LgloWe5iZ0YPz3Uk+kv4
MZaUAw5azONZRhn1qlmJDdpDluZNmamf97dTD2Rbfj046tSQcFZMRrckzPM+nIkBAm7mZTn4gy+v
15pHoEsM/8KN9Bw6g/JQamdVPoRF/q5QQNkke3XNH3DlBOXXwoZxRgWW6/0YVxQlvrpwth1iqdaT
GyN2IH4iCW0rd2owiKMIhDQ/KLnF8he4oi1wfZc8HNrnOR42tPoWKyheRPE2rT4vz9pamMMjBFhc
vH4XHMHpBjbNgphlB+/TE3tPRpBNFRn7qaiq5LqwckSgdPHXjuABc8u1AbIgfZj+JnF73/wwvnYD
u69//IMXIFFn49jWgLsgQtjuWFbkRjV2IeUByDhlIl5r07V0vKNUiPZ6Q2y1Gmha8LJt+7CfoH6N
lpGobp5t52o1d2xMoDrgZiBWAN5MiAkEQAV9KAj2C7iZfsWaDL68FraR1ARxD5wZBVZx1Vmaa0Ma
9aFahiz7bfJ3XOC1/lChZSH7apfby062tnXgyqiTI70JjndhOI5iNGWeI85ELfQmk8+m+lHMKBzL
0gV/PiQeR8eGlhhxdLV2B9S29XYxVDwYbRaY5XiY52hvkOqtNnr0wnePJmXbIrNL38x/ZjEJsMgS
H1wpo2P5CPLqeKgunaTC4dSqlTN3Kg6nUq/vra67H9ISVVzVbywCMHoXdEUBTRR6aHnpeoCN7lPH
eP2HOUesQjEEV5izh3k1aG7Demw4vTe9It87/Mm2P1jkBJft/IkQZ3PuLrgEQLeQjxV8CcxI1qhE
iCDWYAdjXN6xaXytBo4moWbw1IkERWYGafnudPH3ESQrzCpspDpKv1GdH7oKUT82PvQOSpraQpac
P9qFtmlVWcPt2tYF7meRxgWLDV4Qp77RlzFK7ikmJCd7Vh8oGiUdej2wbGGeXRIH4DxFCk5YeWRx
XQugzSk01ftS22nfLk/2yhmHtBHKNgCVgTldvC+yRI97sHqMIXhdverdmq4HGePBiPCGQxQQTWIv
k3i0gUDzo0dWid/PaOrXyIdJe7lXQo9pLDVftKkjxSJiCguVxpVaD2Oo5IZvOwXS0U/d9MOwXhP1
ezTdOfXLP8zZkcElOB0NKa6YS50Ib/xaOSit7jkyoe3VRYE22aJ/jXUXoxtqnCBgiNUxtMxN4wbj
PzgunohANeOmCwSTLQygNhtrAiEjD2Pb9R4c/S3RJFXTlQsHLMBzwXG3MO4IWyPWO4fZtcqh/JN9
KLO77eYu9VwAIylrE4+DQuDymqwcCMcGRZYn00xplzYaD23oNuXjFpznfpW+qN31T/gTO0JsGhm1
2wbU+SF13Ht1cm6bpH9N3Gb7vw1HuNw02qCX5TBjhQYk3PQH0ryW/HO0N5fNrDkaeNiAiIIiAxBC
wubUSZ1ofYsbKE+92TpE7evl769ESPTQLHxOC3zREcFsbB6yqk76MTQn7rU6ICyAfrSfl42sDWIh
EoNuHu5RqkhNSczp/7ZjOadQvn1mTFKdWDOAlB7y0bjfgMdPCMFuUjVqPjRD2Ce4XrbJ7vrff/x5
4YLZOEafsbkdwnoMZtunshvm2l48/r6wF9UUOLt5wPcdE3LQXlTuNO22qjaDrOQsMeQK8MuhYUTL
TBgy2gC0Ornz5E5+biEDKnllrhtC742Lx+15iaB0OktxEjaEBATgrpn6MUQcqf2sQsRg7CXutebD
kNzBywmqLueEygNT8M/TEas/f1b0xVEPlSkJKssKCBcevC/+a0KcOHQttKPr8CGc23RHsc+759b2
G3aXVwdCUm+QucRatDw2KESxpjS1ls4wSPi3Ir8b0gOrP3PZIbA+c4s0EmqI54TQymSbwMqqQ6i4
OJTRvmQmitei5eQf9g8Om/9vRtg/qHFHObDAcDsWzK25cxVZNnJ1fdDngXwUJLwhmHV64EOwQxub
GAGgbtThjnJe37vdkPuR3pR39mhryLKpfG+3k7tP6GRJzra1ecTlH6lJoLNdpCdPzVsTRX5/RFcl
i1409dYYAy5r3JSZEG4ELYMgFAC6aqixz4nGgea+uGiVuH6h/qAZAWgE66SYlyJjXZKi1VFEsD/b
oFclV9m1+gFK+mg7XmYJjSyCVzvRMEXV3GvIfUMCpfba7kvZH6b8x2RlHiPfTBCx2akMXLW4l7h5
UetdSCyB6TnDg9cmVFocY9TCXvsEZ+6m0oZtpd+5ZQDqbb+DTMHlWVxbKqTfF0UK/OdZnpIZCbR7
9FkNu9iFtJk55Q8jMfnjXCky/QBRLGJJ56HLFnYsEwjRMwU3kDSgKgRyWiiBTdu2hQbGE8oLW6Sy
fasJOm32cwR6Y2jBFJyBxmFrq7cEwiXDpiwiz9S+V8OhK3+oPbqV6E1dywRZtLWdiaabpRyB2/9Z
qtOp3KlsDLRGzeYu6myfLfRxPQHJ4uiX4LtPd+itxU0Y2qvfLPOG1k8IFr454hpiPHF+gwtQUOWy
FLm+BIQznyAIeUhSquADXQ6woxdCa5cRhYCoumQNzOLgpo7XqXtVGZ4K9l0psyfSb2qLeYV9GOv7
lH2fkwJQYu5Vc7OLDCjJ9ZWnNDFU1h+HPntyWs2P20FySV9fXkzfArtAq6yYqmtpCT1kDctbZ19c
J/Gm+UEFe3hdbyE+5VdQniqijTv+LqytWR4K47Yqw2RM8PgvA11rNk1OfMuGrBCLPFQFnkj2dLWv
Ly0WSx1g0er903t8NI9R4wxjVKDXgrft9DyBPf6wqMpsSDnJEBQr2xj5FbQZLVdhYPeFJctirlhN
iyWrlLY60BbymmPGp1tr4q3vzFX76tC+em4UV7m5PMhVywsR+JIsxW1m8fGjQVo6tbQMNZ1wcEDe
Q9RAmx7a6aFs4u2g+srcXBuGkZdHthHgKvQFIGoJx0mp0cysQE4dps6dPt39vjyas6sFvg5Nk8Xv
UYHC1jodzTQr5qBSDfUbZrl+2dPEAx649yG4nO5Lk8aSDpOzcCjYE0+uoVbawR26cAAtw5gnuleq
QEAgGyiZtrNL52JoqUwh+7UIbAiXgAUYSrth7EOt5sQHi6hzBzCJ4TlK+qbzZNphvmW4qNXJXKil
0EKDipFYk4JeWF8YxOxCbTy0JvQes7uZvbVXP3CWoR2ZWTz0yANxg+m4PsKMUVqBalIvGT8ve8XK
KqFoiN21pIHgHIKPg0w/rzRtbkJ7Tr70c50/l9Ws+YYbaR+XLa1MGVrAIBqNTswFayPsY6cgwFam
JSxF5BsoYB6Vwr2JhnzD815Gw7YyKnD7AW+BO6EO0LswqjKdNTuurRr9f0+sf8rzG9V+vTwciQkx
r4H+VTsrGExoym0Lhb5aexhk/cWrNnQUiAg27pJvOl3+AvXUJK2jKmxTe0BupuC4xOT5QxHNtmQT
rawOQoLtLJrQaGQW/UCP68ntWNWgeLyZnRtrBu39fsy/X560la0KcAK6pVH/xtqIPlBEFRKCJGtC
lxdW4bFOG/e9UoOzFqmbOwalhT3p51QCJDmL49ZSOUaPOUbnYDYFz9OomiuqrjPgIgq/inPPZqFK
thV0MHTlLr6672ExhwoYAFMOyv1iltyCX5jdAF7RcTbuzPYzL2SJifOqw59Dd6GtXKRLIE136hgR
OL5TI8Zq5fwWfS9VdFfZj7aGAPRoomDVfdD0MapvCkcSLUx89+T6tNjVcemEg2ATi2mjuYdAhqKz
JiQdpTdQoZ59x3Zkb57z9wKIQhCTFsZ2BKYz2vbaLsZxIDML4757zTX9neuaz404iHIaAC9Eg6Sv
Aq22Jt9NVMmb/3zTgeIcr35kYNFVgnh1OrdaBKq7UR2KMM54QEGpHDeq1/WS/XY+kydWxPBhGgWr
Y3UuQrdU3wYkEqNZpumw/NDTxTo1IUSPxCLgCxu0IiTF74k99yj1gzBnZ/b3ffy1SkL7aogTWtSP
Zu6P1x6dVkll6ApeQEWYGL6r2Z5yrQoYDltYQPyAW6BnWRUD4uxWdet0sMB+N3e5JEysLsnRx4XU
btY5pUMnfJzqd5MW8Oj5cvA7D7GnP17YtLkajbRNsR6Kc1u/TmRfZHuz2l82suq9BBk4B93vgDoK
N4aYuEpstUYRZvZt3Bym5I5YEnTEyjwtiWk0rywKeZazjPNomdvSLSnJEgjOgB3O49nm8gjWP4+C
OLBSAEuJkPMmY5CdU2gRjlC/1W1vTmR5qfNTCHFlIdX7PwvLLzgaQKFzDshkUYS5TrZjjtBSJPsq
s3caiQ7TVEjWfW1AQE2jmgf8PG74wvGTpD0BRftUhB1zvMGgUKX3L0/ZeTEcQRJ58OWhrYN+VrwC
qxFzhmwcMSIa3Y1u+hHPxSGyenDoqndKp/gdyXem1t8mmrLR5tEfa3afkk7yKlw5aE9+hjCxkAxv
XUbVIpwtqG2k6fgI2O2mZd3OVtwn9Cz8SptZciSdM73+GTt6ZXFJAhfLGRcDiEMdpeVFaHE7HN18
n7TpwR7dbQPex2kuNhZP7sdk8jS3CiAs5NMxQxE+e0zAbqk2dFOj4du7vCAru1DDFQAaqBaQ/2dn
SN+7LZl1NQ+1qQEyJazmMsgrWQV3JcDDiotiJBROwM0sOFZnM8jh2XYOTNdhcu4iqDNkz0lJ/Kqh
Xjc8N/TL5WGtGsQTC8xUSyO3mMdD/5IyFzwrQqiU2rz1kmlbo1CZJveNaXttpSI1Qq8PaCDPhrSZ
boLbAXmv082qKGzmWYdwYNT7Pt9MWoxGeUm+ZXW5/toQeydihtdcRzCuBPlIB8p4U/o1nWUaFytW
AJEki4IZ8Fdn0j7OjDQ2KewyjMv3sX6nxRvV3y4v0EqoOTEhbMB0Nm2qDVYZ9ur+l+7uLn9dNoDl
70dxE8JWRaQ2GECiHwiQ0lDpULJeEstWTsmTIQinC+M6VLVqGOm0904tdkZBQVI2+bGMJ1RmSNg9
ddM0I864MrR6LzGCGDhMelMYMvddTnXhFnYyHuFANlNizLSEGTL3PqU/bdDyVxZEe5Mt6gcbO/9u
10iGQvXRGepdSaB6UezKARrk7NHtFT/H7Vc9qMXsEeVQz5BzZJ94rfkDtz3XpfuJDhtHr70RXKfl
jV5s9bR7nbVpO7sbqy49V/8F5hWvpO85pMhLvUSOLqhtLYgnNchSyBNZP1X+hZaxR7PnSf0+IlPT
MR2QkDc3uVc12em74qPYakjVLBgEQEMEL0r5qEd5UVYLSIPobNNamWTO1y2ANwdwDJwKYvaUWVNZ
EYtWoa6N/qLsIBXcWNkJGMNfC8JVMUbD/MTstAqZ9sqjXTq+W1dqRy5X3RMTwm2x77jtOk1ehZrz
XdcPTRlc3swr7n/yfSFU8K5RK5Xi+4N6nw8AHd9AsTHuJLt58W7B+0+sCIutEqsfTR1LASXOO2Tq
IE24w13II9VWUYaN23+/PKrVpQfWACShkF4BBPE0RE26gVdbXFV4Ax8y2+tkEDjZ94U3VTepHbpu
GZzX+jDz74xK7oqrq7JQZC6cMHh+CtHPyPt5rBsd8wWiWdY/p/qXvEaxQQbml9kRgh9E0YYsjTTY
QUBI7X5X93eR8zBnkjfV6vpDzQOPkeUmJFYWlaylINwhVUiJh+pPO+9Lzauyd4X5s6xteHVTHtkS
PForUsONGeYumpxtVcxBz+kNb53r73YLeeZ/hyS4dDlXhZPqGJIS7ZzK8sYy6DIZy/TaWDBfy4sB
Vx7486kf26AdgxKSW4VO2QTc7fyy63ZNdjXpAYIMQKvguV3KvqDJOzXDsypyTJrWIZbIo/2jkzyZ
7m0z2b4py5euedxSXAZgEpWcM7pLm0QGjay8DifHiD3dgMQTQAcZd2+SPL7+HYKqjYbML+SW8b8E
78Y/T6q0LjEsNBFXwVBsQDRvgE4buk+phEtnLSKgLRKPLwvctme8RhPJam7GtA6d7k3FeWsZ28sh
bfmxYgg9NiC49ZxkujJHWQ3iJCVwoEiffZrq1qp/Vcbuf7MkeHYdRUyFRlEdWi90CNAcH7Nt1N/M
4+s/2EHb7dIVvRAcCc5dR3wq4impw9hAkbob1H2aRwGJSxSLUZ+fE4m9Vdez0XeFDDfu3uJ9QCFJ
rjKOcSXGj1L9oakM+bzvWvzj8rDOYh0Y9EAjgfsGipQgFxCnr0Ojh1VXeThrzsFGnFORRI/ylyHq
d0mu3GWGjBNb+/MyOXEO2MR7AilZNLei2i7cEnKnnyBInOShnoFXVWsgG85aw9wzYhe7msdko+Rl
7Cd9VN5Ek51DObxh704R8bshG7IArODuLej+061ZxHPAcV31SwoaMMPNs60+Tx2g2xx/dblPxtIO
zDZ/pxAS37gJUcCs5XAvSxUjUI1Mf+GVDUXgue3Az90MG24O9a1T45ltR4ru9eOk7SbCiTd3kPRG
QVLZ6GnaP3RZYX/mSNJvMmY9Tl2n+wkcvaLbVstB+NF5Tf7CxoM20OeG2TfvyWZOyI0DgZD8WblR
8uGJKPpNyvV8YyT2vKlmDsS3plaeje4av9etwk/VKvdm7LyAJvi9bqY2AD7a4ARt2me1Gn9lvOm9
qGhrP6sm1dN1JIaSAuBrEPIZu2wqJp/Pw5uhKF2g1Aaw7m5bbVs+9xhZrPtp11h+jfLKTs/iV1rO
ZAvhRwfks60TVH00+KoW/7K7fAzqqcw3CoNGc1UYCjBKCSRx06jZKlC/8vQRf4CUbRZAlBccHkZj
eFVVN95IAO5nqvuLpdCrq4vJ3IK2MfJax0xuhgx3qiaOzMCgBqQJor730Pox7aohb7aqCbFsiBzq
PpQXUl/lPNkpdWp5Tjnn+wrc8J5hYYQZwc2fkjwPSvzkD7CqJrd9ARBq07v9NjUM5RFdJnghR86M
toY0SzwlJeOudbtmo46E37ltUmGLEcPLstncZ1PTblDcAric5VkatrXxYxot9RNQwQ4SKdngJ0MJ
TTxkOmTPgLPIubDFI/yjqQY7BBDB09NtBuVcxDWO92rbHKyx9vTEfar4Z2uRAyDYXsaUp4oYd3b2
UNm7fC52XdQ9T/VOVedAR2USNwqvIBk8ILovgPfO2sGv8XYrkwGuBGTuRIMB3OqUqJ4zouXy56Cp
3mCO/owwU95WPN70To5E+H1MH+LBQqDLPTN6jQG4iepHPbE8s92lOigoTOtZG1vJFJxFvmUGFuyt
g8ZJZIX/H2lXtuM4riy/SAAlUdur5LU2u7p6qe4XonqjqH0Xpa+/oZpzz9i0YMF1HnrQQA+UJpkk
k5mREcoMWDSm3On67CgrXB2fcmsFvHJ9MwxOsaJEEUkm7aodMM+tw8ARUPjgiVjV2kJofxESnVtR
KyZFNvZ2qmEscRmgxbgrvzK6cJcvTNd7/+ZJgsNsrN52Rpgo/+quH+cPWrsy3IX7fMmIce6VrhPn
VjLI7JgwMIptdHFIqsAm/+NsKRfDmGZ16PVtdtSA8IgC6PZqi5QKSyuirHvppS2YotFXFlWErmOq
ZQHuu8KPCtdcu3bd+cgASGCpSIqkqwYEQ4MjOUd/2BqNdW9lnP7SQ/fVk050W4z+rosIyA5QHsB6
AXymBIDt1LdXho5AiYL4jn1XFdx3ljrrlMjvHyPg3gCfBLp5AaU/X0jahW1Nq04cISX2Yi1xfiuT
e/F1xU0IcMB1pOPr6PR/HtzhSc+1J0bYjXw4/7GDag5AhBTVXeXFnImhzmWvi6MebmV0z5N9lEV+
rN1Xw6pyFjBB03lzEq5cGFOmLCw7s3VqAul0+r23DmTUfCMRQcxBGWf9YXW4kH6Yn8R/B6dMIvqB
gBK3Mbi4s1eMcT9yEAksIZ3mHQH1JKR1gVFTvS0FBRMHFkWg3ayKvxRRWd05Wqt/uR5ezlnBVQbc
J2ocl+GlKFojpBYTR0u+tDLwnNf/7fvTuXVy+I0ma9JMiOiYGuTZSL83ifH1uoW51TgdgbIrSW5K
09ExAp7uSbQryFbkC7VJ5cp/dzC8mPFyBswIeGPl2HM6Ucq0w4JXzecmu59YcVJq+DaY2Wl9Y6v7
hbFpxU5mzLU0nWQC3kzsfjVA3HP4dX3C5rbL6WimCT0xgFeh03NhiCPTXqS14pFEyjfz0wKKFKHw
hbZQB5lzMXQzAm4EBRrwPCj2DDboGTPa8Mjuhu+LzFtLX1cczCBNLuKkC4+mRv2noqQLh/7c2p/+
esW9mjEd0AmLXy9aqCC3ayP/EZO3jh+WSJfm/PjUkBJVjTRLgW+GoUOv/XI3WvJ2fdmXJkq5VyMt
c0RE8X2QFJV4d62vf37u5wOZDRJmyAlcSlM7eWYNppuEaGpxVgCtr7IaVXZzSTNybjnAqwV2VgAk
p6f3ufP2A+cu78LwGLlbz7vTySdT77eaYQYy+n19RDP7BN1feHnDcxHvqjXCPJJ9yMyBHzPk40LW
b4bGuCOy/qIXkJE0yR4sTB8IMdC5D7YgFF4hDKa+9nWWkbL0PH7U+Er76dZbaymfOeMGE0E5Gq2R
b0SQoVyWceo2IPOpUES2OCRL9zoZF6BOMxaAHZsw+qjlAg6h7Ei85npN0Jwfmbjjd55cOIwvHQ1x
0TsXAHwNPIvKhjSkcDWbau2x0CElyWUZuG73mRtLBDHTzzyPKmDHRsIPQPkJ3Kwc+jRN7d6ARik6
mV3zKZVZt6K6XfpM5s62MroleL6KT8PBPxmcmv71iVpB5cOyRtKRSvLuKBzXZ2buh/rabX4J56Ep
DhWXa60Zg0bfXPfyy9UCoIfA1cA0AOUeFVeYtLhAqdV36NIZoQCTHcIwXTgaVIaa95FBoxpdJe4E
I1FhoK4xOGIQsjsmWedzDWROeaAXuzzPJ7B40Ga5L7jrSzTr0FRbiNbeofzqQkJzaaIOQbruAl/g
ubQpgXhtkEu1H6UAHU7lrnQ7A8FgdGeHbe6D6MAvTXM9ZET6vGobVEu1NVLYvlMUfwpB8b+TFfpZ
Fk6YOVcG0BsYaUz+TMdcPaT5aJXNkZMpYWNF1n0Yuq5fs8pbmIU5b546KoDjmdp8VGxn5JpJjY79
GhpmqzxEk/G4SYBGW1JCmPMmnFxgjUBn/iVxXOi2idAioz6mttznif5J15KFaH9u0mzoEiM5jl4W
AHDPb4DQ6Spih+hn0Kw10NJ+V8d+ki+47Nw4To0op6QbOlWTeUlz9JKHznhcgiNMd63qkqi1IJwE
hSNY9pQzTCONHhaZAZoRy/WhFo1GBn8Ubzl1tiV51pNj5fKFOGZ2RCcmlfAiHR1vKIg+sUTpyLHp
n1Oz/cBRcjoqJcIAnIaBFwajIuOjbt1lN+ojvB8jJ9+3lZUvWEuZHeH7PPuTmr+KJQmh2SlC/zp2
I9rtgIA+96wGm7SmJEZ7vNsHEUDB2VID25IFZRFQW6rNtopAJ5Dsxk/6jXXkfyYI7oR6AcJtNAue
DyBJiFXag9MidfLsBSxfSGRdBkQush4emh8mcBjARuef1+vKoWFptkc7EruUAr9coT0m7B7ShH0J
zegt1s3V9dtp9lKcUNNTGy6A6eq5JTiqbnXqwWa89eQrpFyAhfRjTv1e8LVovsdltaPV9rrZuXWa
aM1AAAXwIwZ9PlLk60KdRASUNMkhfJPD8//2+cn8yQssHNAB1nojtj+AN81bXC/Ux+eOSIReFFxj
INe8aPRrJmIwc8ReN6qvAm0wrSX9Rab22aU5taKkQYA2aPUBBJfgBh6St0SjdJ8ybn0uy0p7ykc9
C2yIcvmAvH0XyN8fDHNIb6NqeHf4ieAMNyiC9AudH5pBR6gZQXMV085PNpa2RMczP5P/NaC26rud
kzs8QfdDbq8iA2nb7Yd87WQMqgSI5nBBpMSuoo1YG6jGFn9u97ZTA8o6IZcIoacSY2icn9ZPZn7k
80DO4zJGdfKCwRHwgUYbLTTK8Z1uILBwlwCpc6HLFByZOnTjpx7G893iWLHQNW/AZgy/84GvUzfe
2sberBZoJuY2vQvic7TYvHfyKteX3UNjqGxxehL2JO5I8YHT8+TzqhKeCcGaf05P4qZ3bZ9sa8M7
2LGxJsXwxC3AbEGX84GVNz3gPcDThlSscmF6SZZVeobD09uJOkXMtxRUTFOvxDHoSYfSFzpAgZ9X
n6tQPWRoCgagJHYIsIPPUbVvy3JPWjQIZzeiV6bNrhN0rZkTdxWGo/hBXYy91rG6PHo5BZtJtyWG
fMiKpYTPjBvg3W15ALBA9wc2z92NlKHRDs1QggBk70Sf3fL2M+vs+8p2LN2qZUWL73fpAQLNfrQk
1TB3MOM5B0DMxJB1iYWsQy572RVoIow+JWbnWzJfSfJEwMaTaI9lmKz68jsIOlbXvU1tg39fIKAj
Ec6+NxurtJPogR/MxKvqowBhRW5kaHFHQZlF61B+q9j9yLc6e+3sH6yIQKS3611oDEQvbvcFlXtf
Rw49AQ1KT//KRO5TyKMV5SPtFpITMwc6Kjj//Y3qgV67edfYbVMfi3pdaKvc2TXx+vo8LJlQHChM
zLRAc38NoYlvuQDCPPLrJaLCJRuKEzlDRcPKxDCs7BkZydRs/G6JdHEm3MNUWS74FpFow1/ON4I2
DFHXllF9JGnYPw0p0Q4RGgRBvzfmIGwXIOvrtC9DmlS76xM468CnlpWT2Cg8zbIbUR+dNApKin6m
Jy9r1mFi+BE9OtASLI5j+Hrd6ty+R1oRDZ3Ts/IiTR0mZZXpFozSLPSre734ff37M9cYOqEnmjcI
NqADabJ/EvT1HYI+owWQMErqQJQ/atP2pbbpxP9oZ3KdEzsN192e62ZxpHRDbCANHoS31cVCUn/O
AZGnnPrB5tBPhWmxtCz74li1QVPskxHIg/X1CZvzPyTgdACQkLW5IPrSDGpWNcPlkoDuydI/ufkB
nKyy+hrme7Hk7HOrf2pMifhZRBIyujBGB7/Qg9hYuIrnbsrT7yurTwcRc9Hi+3rx7KXfh3LH69+1
EaJCuZAfmfMzADxBW4dMz/RQO19/SIMUBvNIfTTDN0fUQYZCfWStzOrX9eWZmzFE3UhaItWDu1IZ
kVFICbqOuj6yRvP9Nr6Rjnm6TVD5hIOB8HVCQirfR48ZHXMvGo7dq6Hfi3x/889Hmh1XwfTYv1Qf
iOF4fWbnYE5/CO0fDv32gc+/17ygfX2pvCcavCyLyJNHLr6VIgLXykcMIFAFmhvYwItmbYlUq6uP
YPLsaBIA8ybrpUBIZdv5ZwUm0SfQUgL2birHsKsntkxr8EbmradvBK1eSlZ/M8PySXZO4Ahw/LXV
Axs0H4iCe5K5vwdkrl2Jt3k+7iLoKxiJfSfS6ndBbdAELylAzngg+Nv/+/uoEt6GnOhaF5rdkSJZ
TorC91a3LyJESqbQFghPJOXPtxJtHFvKYgDLpOb4sVv5TbywijPHAsBk7y9Y0KdccN9GZZ72baV1
6OMBP8ZglS9um+7KsvGdMC5WQy0XhjRzOryj18BsMvX2qa+Q2jCyxOtEf2QVpEnqdvzZu6UTCHQp
ybr/e/v8vRdPQM4BcPa7g51cRdwowhgClODYhxTtg5cvnHQzdxBgtxPqG7xVYE9VTgiTWQX4B12Q
XBfrLNr02ooupTTnpstAuw+qBxOxhAryNc2icVPoTxyHQT84YfrcAlooQdgu86UqyawplH/AzESM
y6aGqNZctHem3TGi0Ws5CuD/k8+udHdNu4hhhN8qzzb0sUA4ClwLMzxLHHUHNpCxO9ZAr64L/Of6
us8FcBOJBOo9KAlPhBLnG8ejOABY2/fHOAeNDWn7R0nKR93kO7yuxj0eJJtOj5+syNwOSXp7dg3C
OPBtxHJAhKocx3Ge9GBen1hIjWfb+hQt3ORzXodCH0r1eIOaIII+H1viAOOb9kN/hPSpn4dvhB7Y
jQpS7ycvQm4H5w6uQWCxzm10VZ0NyKKBD7axVz811KuuL9Ccr51+X3k+FCOyxx50opEgjPZjk4JC
L37r4+6zBzDIdVPTJlR9DZ2p+jtds6M7iqm8aBM+jlF/tLS3Lt4ZS6wls8uBStNUEgbrtHpJod1I
Erf2sEPbB6O6N8WhrT/gUFMx6z8m1HtGC6vKG2KYyLwIpJYAgS+41NxyTFT94OTFCwQ+db7c+aDp
mmzs4WixjZs+DQZIf3Y3SsC/+xS6pVAEBdzLhPrZuREe29Cpatrh2BrPRvkM6tFqCV04t9Y45dGn
gOkC4ahyIevVUObQ9huO4MjSgla+XHeluToynk84j6fiH9pilNBWgvmvG5MS9H9Omb72XspWCXWg
tiVK0yfNmK1R2BrumjG2V32XFas0q8rnSnr6wv6ZGSgYEoHQRHMToKDvJeeTiy0rzAFaFRCR0gdk
ub3GT6v19bFOS65smzMLyuNbtnUPATNYKKtNXQVce2H6Q4wQp/XT+KEnCwN6Z/C4Zk9xwVAD4JVF
EHPvONTah28kNTeO9eTGzLfCDQtD9Hh84s2wAQ1+UJprEdag4WU+sba8k9ssOeZkCVI0sy3wikH8
7AINQUHxde6xDvRsKRoscCMa+UPq5LvGfi1Z5tcy+Xp9tufWE1H6RJMHyiZwWJ9bgl8RK6WQs2iq
LrDSNRXtwjE4c0y9K4qAdxsNOxcQwtADIxp3EKtwzUUT9GOiPZEqX1jFmWGASmnaGXjRoG1HGUZv
1giWahQwZfSW+Hl3e4bk7POKT0bo1ImcRHQADvKg3qLzYuEcnPv9CLbQXjeF3Bfgrkp20hK51xxr
9Ixs9BtFUaYTEEw//35+8reTXetEgynKAp/n4O0gB4i1Lizy0u9X5j8poCBUJAxUi6PrD9/HaKkC
PuNFQLJMLKMuQMG6usCEIkXVyxBEzmEgXT/K7hu5kJ6eNYHGTdTTwP5xwT48SDPvhxiPvqoQ2wzn
Kthd8w/UjADHQXwI5U8basLKRTFAnkZYgkNSwQrQ+JJ9wI9OP6+ET7yhyTCCF/qo81WeBR/ZZgCH
GOiCAWoHRNHnfpR0Tkt6I0aA2YAvDH8W4o25JUCpC7rUE12Zo2ZwnDAfgQS15DHrAmjT1Wkwmh/w
VPCeoj6AhwAyONNPONkKXShZ7PQj0hOW7q9RC7n9+zYezlBRmo4i4NqU77uctp3dyKMhgxYNueGC
l87kBtG+jIovSJjBmKAK0ONJaEcywQoz/jgi+V2YVWCKRze/j1K+iuVCQX3mJjozp0wX8sWQJ2Ss
x8YOfpI39KAU9kdmDJw+CCtQ4wIy83zGkq7qCEhT+2OTbNAzFn65fsPNxBM2yG5Q3pxgU4gAzz/f
dBmJZVZCYwRsH1tvFNo2Dt36jzEWNADhl4aWO/TP3vMxt9djXIYLqM3LoxFpNrxnJgqFicB5+vcT
h4s9zWRyytX04g/RfQm+7usDXDKgLFHaNo2FflAkg54H4z6U+w98HvJEU/Yel5Napc90HdFnjGeM
06O2Sb8Z1oJHT7/vPADDBJ0YMM4nqAV1Zc9cJGZotZHduooO0th+ZAw2IvQJAExU1FkvwtJtKhfo
o/KJawdrdf3zcyNAmh7vJPAqAzirHOoatZo+7fIO9KjiQXZoDUW4LpA3kzfnfZBTmFwZOkCQHlRf
x1UFBLpV1e0xJfnaScWW4I8clhIyMx4FHgMLKw5qwEmK63xFvKEWGQ1BbdwcbHC9GGQpubRkQAkX
msiA7mxiwgCEr3qXgTBowaneH3WKVyFOQIIbgQ9a1dWAoeNNiB5bmIjycD1Yz4X1Oan/Wv1rOuwI
bX3elP7QxEFRJ347VKuBVevkdlwdIhbgxXRkayc8knIZoFycaYNbuAet7H3XLQPbWsBWzLgeXrTW
RCI2nW8qDsFw2lq2beMcjML0gbBbZ7nxyQJt+XUPn1kwpLXQ3IC4Bb2/6kBI33q0SErnkFpWoKdo
FJfN7ccYns4m1Il1IIMv1HYpc6FF6kXuIQV3Rp6aQUIWKndzg0BiDscYOhhBB6NcNKbweqLpwjv0
gz/1fXW3n/QI3f/9vnKQOVrOLK+LvAMdgiZZ1d9uX4PTzyvOJAg6j4cGn++LQKZZINwlnMnsBDmg
aZ2Ueydq3/N9X/KmLxJr9A4VuvzTFADdJSLpJQvKXVVVQ96XBiyE2fP4Fc/s61N0GRzhjoW2G9Ay
KJ/hmaAMwCjqzGUhPl9FjwOFlmkpvA5MX/Yv4ba7CpT2Ov3ImE6NKrOGJgKS11XsHWQZAWZCgmyp
9Wduk59aUGatiY1q8CxYGJMNjwJR78XtYStqMEgao1HNAFBe3RsyjOK6Rgn/MJjEt8Do4d2caMC6
4DAGnRNoNyB3fb40npkjOmqZc+iDXH5u+Mv1lb+MU88/r9wohdWPltHh89kgJmBRaG2Kch8vkRXN
+C+6X108fiaYNOLK81EIbppJT1N2gMaiIZ6s7O36MJa+rzhwPmYAqiO7dxhB+VtuzNvfh3jRoIUA
qR4kdi7wsZApwk00VuzgyE+Rn94oY4E8w/nnlemJOLIYWYfPe8wHX4Y7rszbo9GzASgTlHRWQscW
FtD81K6T23uCMACEDcg1wFnREHq+vh0yZVHmNAz3HPH3NCYLl9yMm6Kciihx6qlFt75yBblCIyyT
lYbzL6v8jFurNM+OdWOCTGRcCBZnbQFDMN2mqEWqj3XdFgk16x7hrvezbr9b5ktnfNeW4DBzHotL
+/+tqAkNA6TlfZ3CyuimK7vzUI7+wJLjPsKmw9mOh4Jyvko0Rgmz7dlhZadt4DZLnHrzI/j3+8rp
OhShRcCPww6RGfr83hw/cEHQibUPnYeApAKxcO5UAFtqcYc2qEOmvbnhm1hdPzNmbofTz6vCyrSm
NetjHN26vE+sn9z6aWgL0fTcFE0yasAig3YZ2IvzEdRJU9RmV7BDEuaQzCGPHESN10cxHdBKvI7K
JRQT0MOBqbKnn3DyTDYSpzSy0PMOZYy2v9HhQWrrayv3to7BN8BW3kjZ935W4RpCThFgIfxRVkVa
rcU7HWPSNRrUUJ90QSVtgqskXAg7Z0f2ryG1NjSmMmk78AodNPHJ6J/DvF6ZIHXReu+gsaUDfm7T
T6pgBmgTUHNUfc2wtXygOpzZbNb2utsl4/3g/L6+VLPe8K8N1eEAwOQWd6YNw76zds3HYeGUnDMw
CdABZjedW+p7umS8ZTXymIh3IqSEIBbFt9eHMLMmoOZAvDPlYS8bnlpmRkRLcvtgul+iclemmh+G
r5EmfCtfMDUzGJiCkg5KLHi029OKnTh23sYur7LOPrSPrvFiLak2ziw4yrOYKuDeIDqspkzr0tV4
VEXOASfQSqS/0iy/c3sIghQLi/Lup8oOtafzC+9YQGNh8XwghtOYiVv09kF2+eBnY3Qfh9lda9ur
MJY/Zd+TPeb1i2H1q97O1tcXbG6YaAuf6O2g4XXRysqzZAARb+gcOpndhXQXPnn5hqfe7QcdGMWQ
357iu8sENNogaNXmMNPqW3BNtQu+MDuHp99XnMHqJVI4DKtVgSc0llur3vfkSIa7vCx8nhZ+1+5A
LXd97mYuiLNBTZvhxAPH2s4jVmFQ2sH2vgKn1n+9bmBmN50ZUKImJNyk1oEp7iDbISAxcLHIfoEy
0gd+En//fN3azIaCqgRweZMQEVr5lRgqsisW6qC9w3l6sLUfpVhKqM4NB+wzFJUIE/wzak4ly6Sb
oyNbO8BF/IJ9sXjvW5bc6Em2ieNyc304c6tzak1xiThiboNXq3bght5CNxgEFTy+r7x2Ydrm7CDk
BGbVxal3kTtMs5CRhFnaoajGfVvUDwJUFXGyVL6fmzzAVyeldRPK9ir/UemZ/cgrDMcQic/QeX5A
ngVqvOjxWjiQZvwAcHLk0BCR4MGvnkea3cdJTbXwONAS6bwg9r7fvDIuaPmnqA0pEXSXnu+b1ksc
kdPUO/BkZXl+NqxB/3fdxNwYTk0oi+9kpWGJIkPK6Dm0t3204Fsznweh1sThgULUJZMSGUuNtrnr
Hpp83Fd5sU7TcCEBOYVJyq2AeiAqaYjdJo0f5VYYEdvKLsSLyaNa4NEvhf2c2xvTQ4fnD1Y/1Yud
V3NjOjU4/fvJaSbyUXrUhMHmteZJgDtgwa9mNgpUVXE0oWgO0Ql1+3NkEgrSZCBaAcmRtvNiXzNf
bl52QPvxWkb9zgWQTok9O3CFZr1pgijkbnQALNld//zMHvQQC9Ap4gC/hdrEi2dlOvJG56ApzMyg
bVy/DOWu6H5rZjH1xI6fr9ubW5KpTDD1D060iMqJXIJoUQKTFB579x4imcbC/TX7edCpTM18OCkd
5fOoOgtJ2woKS84f2US+t/Dz5xYc3/3v941zj6rFULgQ1A0h7ATKTnsoVoJ1UMaAHub1eVoypOyV
HHreWpliIKg8NkmQgoy1WzChSplNz5opdwt4PO7ICfB2PhhjtF3h1KAJyiXf1E7xkMYQ+pDmKnWN
hyRzEh/1NmgfogyZoToS6h5SvSCxXdhE76lW9Vw4+R3qqyfivDXHjvEjdbT6UJuxla8haPUM8eUW
SrRWvEZVo7inEkE4uEtfE24392Pf1H5RDcZvAt2865M/d1Cd/iDFi8qYj7GTY2JweW3Q6+g3yWet
P3B+NCa6PPQS9OPCy2+mj2Bq10RNXp+ELfEiO1+MHNFk5tjYGB5WHvw5P4Bf8h29fJGgC/Fp0dVb
p8+LQHdLvmljr/CNXDjB2LadX1apXJG6KFeCt2KFFzNdRZFI7lG5qjYevbkLDP0EKFSDhAlVnkvF
Qt5TkY5ooDqyaPiSpPSl1PqF6+jC/89NqO+6CG9xq7VxLlnhg5d91ewgEb+ur/LF0aeYUFZZsLKK
+pxwMFmAqq7+3YbtygH9jngVkNS5bmt2ONDjwyMV98TF1eegnZKRpuZQrUA/Z3ZnDH8b9ve6jdnx
nNiYzsaT264A6s8y85YfG6mt0qHz9f5nXhV+3d1LcwnFNUUbF3sWGZgJOg4xDrV80kQRmFL66exw
+2cr6T8lozhwK155XrGQnLyYu+mYOjGljEsHlXasNVF4LB0TAe9bCNAlixcOw7mLY6oDAfYBxBVw
qeeT5wwj4X09skOdGYEFrudsKVZYsjDN6MnyaExarAB45dC1x25YR+7X68u/9H3lAGmqOAoTG98n
f9JoZXULgcLS55WH20DstMkqfD5jKMkEtFh4Ts851OkCKJeRXUeEpK7ODr19XyfDtqEsiKPnhC5R
I11sE7gTeFKQsAcuGXWsaaAn65CxqEgNl7GDxR41b9/r0cptdb+MD4wuURjN2oJHoXcJqXyQxZ/b
EqYkqHFQDYMKH70QvWDFc9EMvpfra8NZqCnPzuBEJDtBgSe133NjRZkQD7eldgAp3xpi1uuCsm9h
rv3uebm97muzpvCgdoGgBZmFmuQVXdlmghLUPmoRmPzBqIc1dMgTND7/b4amH3KyWL0lUEcbYchI
7gSa5ZNmn1tNIJ2F63fujPGAakZ/BEC1F4mCgjY9ePZROBi1cF+k0SMfrF098IUlmgHnA9t8Ykdx
iL7FK5V57VRU8z6HsXjrBTrmWsNbm+n4qIEkPnfqDXQENg0h28ZMX6/P55xDYt2gX4QYA/AD5c7j
FjQJUM3CEyzu/Kzofa2Axpf2JUH6N3u5bus9uaveEafGlMHmtoSY1WCzA8/sdpNQyhHNOb+LyG3v
TNaJbVk0dmCWAorupo7WRMi7y51XTccXPMo3uib3e8Co1s5g5L9F6HzT9PTeZTaCsrF+YLaR+t6Q
GA+WDhBFhUztpkk0y+8IeBJyNJEFGkJF3xobb5UihPTjIuOf7Dhm+6KuvPt0gGKfl4JvD5EOhNnj
mu0qwlrEvZQ9hVkEfqhB9+49nr4VsazuRwDoViDTiba9pC6YteN+X2Y0f4K2Qr1mGeQTILbNHqs4
+StbsWlF26a+1adVQCK7e9KaugiqeIBin4G655DVzd5oUQhD+wAdwNed3Ecj9B5CbzCDnKEyze2I
r3PK013ciddBa8IVBKvxg+3xJ6Llyk/FoB0YuHA340g9v6v7cEvHFO3Zpuz/WsLtV9eX9cKFprAJ
XUQ2qiF4kqoyp2YHIbOqThA2eeUvMB8067Idnh0Q7Y9lFYisXbj+Ly4exZ5yrNlEslGPBT86IlxT
NwxE/5FAcGoGR74a2H1VycMoIs0uQg0pT/vb4JGgSe8tgKLH4hPItK5P3tzB6SHGAG8akiwX7Gll
S7Io0lwEAZ1Px+dN0Bk/rlu4OMmm6UI6DUkJEPRc4FpMBp9uG/iEqx377geoGdN2YWPPrsiJCeUG
1VyATGp91A4JRE1Gv1jSnVz6vhKL0QHFW2Hh+6Bevs+P1+dn9uMoD0ytl9NDSHGnJqLaYHoMYhoi
bP0xcR41t1qYIFUYFUt7vkemPXRybY2sNlAHjfCilWnvl06YbVD1Y3duS1Gl4j0qu26f+ChQF0Ge
RsMmI0a1jUkUBZZeiF+kaPSVKVLoCI5xPPha6S01M836ydR2ioc/JkJNxBjoUYGIG36iNoDe2vjR
p8amJGzh/p6zoiPBgBwTeg0u6FrNQbhgokIA5Oralsu9BVYq01mIRpaMmMpscxHSaV2BReMBiFx/
1kK+ERnur3vOkhnV7UU3FqScsuLulyE+5uNTuoRfmDfhQdLAAQD9gk25w1MHlBEoJ3RFFwWD1u50
2UV+cXsTDhxUB/oYWfGpt0QN4KgJ+I1DAS6xt9L6mukLh9DFMTd93kZqCT2O0MdVm9KKXgMzTYsT
tRu8J+jZ7rgw78QQrkhPgw+sCkCaOPQcDxVaZfFxpoNGiNmTOM53O/zNnF14M5nyNBr01hEUK6Yy
krKbQ9TJm9CosJvjLRMraqx5sf7AKJCL1tGWhtY6tbGhLHUqwVWkHeoiCvcDr+TW7iTbZnW59NKd
HmpnURniT9B34rzBJYEkkjJhiSt7o8nRqa+3w0vspZbf5vx1zMQLUi5/qhGvFOnqS/x0s1aR+AXG
eQLuqo+TDP2qoxU3+qFowzUn2yiTvlV+jdi6HO9HcO1en8+ZIAUy4y6KGSBVgHcoS2a5jGtd7pED
y//yDMwKgvk92kJN574E3eJ1Y9OVcTGjYKaYEM/TllKuFEaGwW6jTD/EEI+9d0y8iQbRJZtKB6sV
1SJQJjvWmqa28Gnk8NV16zNnBirQ0+sS83pZ1QcrbtXHPNIPnd4ExHitqk8M8n7XjVxWo+E1eDMg
7EPC51LIjUdF6Ila1w+u8RyOUBTr74yc+LzbRM6KszWCAC/+ed3ou9crEwssFFqYptIHhK+noZ9c
ow3DCyVJSutA87hcSycHl7mphWtRNmSXktpctan+JR7TqvOdaqy3XdNkwTg29R+3cuXKFrn+5BVh
5XuF0/oxsZutUYXV986sm5esqkbfLIf4sS/RQYZbyvhklGO20TkiAzKkcNRSiudqsL/LoUx30pFG
QEjbbfC2SAMHpCfJKk9EvrYrEm60MZbrukT/pA/2EB5IHCUHNmr2S1s5oOjSiyUg1MzSA+NAkYQF
TQVqtUozSdjIwhXoUjs0TvrY6lA0ipMneww319dBTdAD4Igqmg5mScTHLghEld3UlWiJMaQdH52h
3LvNPVBWPX8QuQgysSN5tqmrV6v60kcPhfOie8nC41wJ2SbzYCECLTPGCa0BtZEcGcYMTHFGemTO
scXsgs5mwb2XLEyn14mjtbEM2diN6TExVxX445dgAkvfV04IaN8xmkHD+0iibjVCekdfgg4pN646
R4biCoAhNEljkvTIjbvQgwhdGPqCgMbcbG47by4sKSmEejA7aQqsRqiN6xyPc2rlkMpeIpWdHxBk
WNF9ObUvKj4XEbe0OttMj229Kbtnbu0i5if2QvQwawUxEAUfA+QYVJAtgfh8rHEnOUY4nI38rZKf
cvK7HT5d30Gz6480GZp4KdrKbOPcvwYn60H87UGf8lWLgu5G+pB/lgSNqtDhQIkYbTfnn6eM1/Xo
FJgr/hJlT9hOC/tDOWjeDZzK+SmLQWivVx5rIOfnbXt3PUBXcIlNGiEufuXJaf8fI6DQQgPk1F+g
nPbZUHeQsouzI4hUjXsXLTJ+FDMKBSEiN7nUx8CZ5Bnbpv/iev1TJHw2bKvvVOSrxLL3os8fWvJm
QzyHOO2fQra974WJX9t3cSo2mzEZn6SZ/aiBLmHi2TPYrh+cfmVAijsYpZauihplNE4shlqTA5n4
tM98x4reaGRrvjNqYt3zKvVRv4OQcppa0FSGgpbrhWhAChgXyes4hOMqi4zffBjSgLmV7bv8UPPm
XkT5r2asyCYdNIhhmlDr5MWLQco6aEOKFubKgzJmb3xz8+EXNVKK69QJn7QkTNZ13iXf6ihLH81a
b3dR1WzjY3REz/Wu8fjDmD5wCpHBmOy98b6L+SctGV1UC4ETA7VtskJTq7YeOX8tiT76TYGm+PSX
l4e+09+ZCUCz+4F6gWduorAMRs93B/qrjbNik4YW9Undy7U0weFhZZnP2JrzfZ9p2kpzIgsE47kv
e3uVl1pgG7+QMYuASkIVLPNHaUa+kDFkI+pch/p0YrY+kIF/C62qDnxs3RXTTPqqVdpbaiLdnzox
XdOa6AEEUaOtZ6a/o7qGyCZnxrqpwF82UMA7DSL1gP4faVfWXCfORH8RVeyCV+AuvrZj7NhJnBcq
zgJikUBi//XfIVMzuZapS8XfS148Q19JLanVffqcpBch62ttn8z8e9+NXjSn3N+BRk6e5NSU0eg2
TSBsQAxrz80Cnen0thrksBu4zSLfEGaY9LJ5bEu0kXaeJId5tMeoAFvaDe0X9Yu2+JI2g4yIVr70
pV4FRV7yfdsnWWj2ebefk778gkecsWOtUX3gEm7b1c3Xsp8SQIAYpKKadrqxhpHswPr/AoZAI+wm
8szKVGIaPR46jW/ucouNIWm7bG+WzkcsHu5VmaangTksbFAZOxKf3E+OZGEJ5oRdY3M97J2Jf0R/
enoYC/8JT70COrItD5PcNCDBxOzIGwZ5mgeaxHqbeHsomtrXzB7SZ2twyK5lM9RQ0bILmVnHnyMd
OZdvnZuS3dQvTt4V9jVpmBvoZekFFtPzXZdO/JRLRq5klZSYA+mGWuNZgWzw8O6Gyb5JcrSCJaMY
0aQAwUEop2H5BlCycK1LIURD+h3NG+YEQjT9r7R2q1Aidt35s199A5Tb3BVDwneG1NEESfbU2O/7
YUAps5iTyDTH7E7DYu5oIbLI0zREbRQZwWLmeWT6GtlLjWDPGrYMSuIumogVEqu8t45lAj3Y1p6K
wBBFA4p8owl8Y/bDDmXZA7IhIDOVo9i5ueeUAZ06MxJthgYkLgqU28Hjz9y53IEToAVRZAnrtOyu
MtOUoa7RMRi7JN21KbeuRl+wUOuRgJ2sKgmn1LKDos/TiKT9ExvrOqS99YmUzk9I0VqHSre+2R4O
MzG6n4vWNA4jN8A1R+gvYqcyavuhCwcHI9K66Y6JWgttLaU7pMntDxnBhrZZOkRpOpRhM/v5Dq2f
RkCp6x0mrnlRL3hzW/LSuhLgiYycbsSmNMZqhxYoSOf4ZgfZppKeGGfYLhDtDUSazrupAsy9a7CN
WdH0wQRO8cCtUK/QAG8rgI44AXiN6dfEtPd0wY5mUvZXVTc/I4BkYW77aQQeoizSRlFgUUUaoWeD
70QtyRFqwe6+yc1s45pavUHONFeVa5ZNJRUzGFhA2fbDQvNH1bNdMr+kOEf5VqfG6pV4Zku5c0mb
4jQlECxNQanV6cEEGeJpS+lqLW4Ax+9/IrLKlZhpdoIjB0ak85mUHyV5/vu45Pz7S3h0FvfqrUHR
fY7vV1kTYP/7W3rjWwNQAgdI0MjEHLAiGQShkSruossDWF8FRFWLjANIfZTAGgReZsIyg8VDFuI4
1caA/2Wi9J+wZOFXQm/2ogemDKGya68mPiR20+TDXN3X1rMw3/HAAenbfyaU58fY6hPafha1ZBpB
Tynd6thcnSXEtw7Eypfsj5LygX5S1mFDsrh2Ue1LgFUEG5fBt4juVxcbuGE80UCY8iaJ1Ta4NIiW
sxhn8q4eryycwJeX21yL1xcqk39NKDtcdqlheB1lsWmBvkwKd7rypG0Hwmy7KBsgrY1A5QnhSR62
cz3cFiBnPToTLnEzFxkim9wLZiP7SgrgOwDe7MNGZnpYl4CHztSowwkv/h2U3VFzHCA1MHrJFJEB
JAC+l0N62yBbmaqtSVPWZrQzm8I6i3HRBIMEMd9GzXl18YHjRjMt8L1vMm+kL8qxIF4V5863Fvef
y690s9xYmPVR/GdEhfD1jT5L3LBVjFKdgSZqI9RTRLWXV3/dyEJfAGYnbERlJzJojpkjzxgEofrg
Tm+3npyr1wdQIf9+X9mGeZK0eS3xAEE7QsoOo7dPoqE7Ge85dM/MKGeWbiUDUFoYRle9JPmN4/+6
PE0qrvOfE+uPAbXpihVonJ+kVsVFwq8p+P8Ke95BZfKhaozIGcsdScxTkegkBGPPLnNbcBttaYOt
e91/c6kCDYjVtVBwSJBRae7cDNTOydPgbCWVVx0CPV+A8YC08Q3qHjneGck5xkAJSfc2pNwtR2yE
FKvjODOh3JB2WZg4mgWLdUqDceyChEBheOue37KieDbJs76tewzEH5pQsCrsQUefjvvLjrE1XYp/
m8C0JCYk1WJnRmo0GLaY6VYP57O5Uhzbn0UrExdNymz8XPgIlu2Tzx+LbGP/bJhRte2YV+FkJxhG
gcBu5GYwp0izmy+jtUERsTFfKtEBADTogLcxHmElWA1608za98tLsrHwjnKf0QT8CrLGWIRR7/oC
SS5Boyr3NjAU62ZAN2Qii/8WrVnBTGUOksUGv53RZlGajwa9vzyU9WX5Y2OZzbNY0i2G1krmhsU9
WqHy9lbTSJiW084etsL89XX5Y2kZ7Zkl2rppPWUYTTI/ozfzcztn7wplQP7974Qtgz0zkRJfoPoK
E3yaAZIS9UPLyfHyhC3b4U2+68yGsh2ZMfml7cJGU5GnVMQWGXaj/Zyxm57aoZ9noTVsgCyXT14y
qexQjdVFM1g4zRAsXkMwLnKQMdBrL/K16ilx0RnFjeTq8jDXfW/h0YM6xUK28noqp26uTZniVnWT
XWdCT/RQ/vz/LCibKNVnKiGfjVdStRt/ZGLfjhuRx5pvm2jMRWcUKmxvK3xsTHlh4iQojEPCywB8
Hj7bpeVfoqp/39wg3/QAIEFXHGjbX89V7Q+p7zIPI5FtAOhY2Lp9wKebmv4dCuaNIcX3GltrO6d2
cRXoN4JA/2L6S2WKNxYUVxsnFwlYDgu+cxonZO7fcaSdTZVa8EgE2CWZie+35Ltufraaa7EFeV7b
LecmFM81qQG594rgnAETe9UHZuPfSFycnfaMJH/YdD8u+/HauQb2DdCK+hCPRF/Z69WfQaMM1swE
J2j/Gc0PSOxswDLWAtyFzgXcdoscmcpt5/dQta78isfMACu7c+izb1lfRJ3/wvhWbLY6eRYqxSje
onLnWq8HMwyGV+QOXuYmuc5l5NBA+5YerG+m+R5XPjOk3DsWzesBOU8WA0iLQHOcd5dXZXUg6IRd
6h+G8UZt3MxABulzt4oNi0eJBXmwOmbsBaWDUBuOWvbpsrlVJ1jIj0B9BMUGolxuqPQWBmc+ymtW
UKdPpNxwslUfOPu+4mRF5Vo0YUtgToNZCxFrjv6+aO7qv1T4+ucAODOknGV2N1gldTAQTqeApw+6
xqAEsNFSuna5gEbxv9lSzjGTeuDMJDAiJvHU9/JDOYF0zth6ea5d1Ug6ALkJFJAJcurXzpwA6mA0
VsXicsr3RXY18B/6XO0bAv1xNMVJh+2mInnPpXNmVFmpzM2FMJd6mOvH2VRFE+DTFoscS0aXXW51
EsHmBVAkwAT49/XohO/3Sb94eGt8cCRypQfabWzS5beqgQfIgAH9AYQAmSHFGUa75W2tG9BQMMcg
8W9E0wa0uvO8x8tDWd09Z3YUfwDhLUJOPlUx0uSfoQ3znq+D5xKYc2xNlUBDT6ek89IOX2+Mm9Ge
HjVv2nhzrK4FBOb/NaEs+kDJbDQZxCbmL2b20WlvcndjKbYsKEuh91PjzDUsFOl95cR9d+MlG/nM
dRMYxcJACspJxaE6klOba30FiPiLnn8a+gNtP79nKf6YWBzhLEAvh4onmjFU8WCgvPut3iJoXNvx
izyD7qKhHxxcSkypZXrpeimC86nVr1w5QJvKR9Hw0+T84sMT1J2c7j3P53OTyqyhgo8uNxPBOU2b
m74tIneuo9EzTmLMny7P3toCIZpFQxL2IyhhlOAMlExtT8iM4Azl26n5ZkkL5aV37BYoaaDbBfC0
hZH99RJ5lpxcyTGFXsLv9dq9Sj22FWWs7XdQLiCcWZqybTWicdOuK8qkKeMiMOeDY+0vz9Pa5yF5
AGApOKdBHrHM45mXtVUPJhkUMWLHf3S6O3Njs699fkldLTw5NnnDHtJXXt93DPsExLLVGBRbsI2t
7yuHiTbWZV6mOA2dcu9BaXSrBqZ+H8zuYL5DQgFt5BYxTGWTIIo0ZOYO7W0GTAPxXnif7S4vgHpv
qBaUPWHl4+AZ9djeFsNRrz+4/pO4KZzDZSMqATDmHxzvS2iHRQDtiYq+HSGcDC4S2t42gwF23HQ/
JemjYbFDWXyr0o9elsclwKOIqk+a9smxnvu5y4Ku2oLmvsncLj8EZPCo06AL/C0su6QASowQwLhN
Gv++0v1vLUM3UkGBgumKHFq+7tVo28cqTw+k0V+srMjQ3eR2G6kc9fD7/TPwUofIDn7PG0w1lIIa
VDbxMwzgO9Eze+ilnUXtNDyNNRA14Dq0d55TZYE1e5tw1uVVdR4qYDMAAA0GElD7g5lM5exJraQE
3XQnbmc07BySvqtORLJbMXsT5PSSg+Zqn+qUe7f1JE9QY/kqrP6nnYofxtg99SkKvdRPPuoerYLE
rPQPidGKvQA8bpdMaFOuDTMqoWoY0naOBNWuMmcOshEIIzKfLH/+gOssJBKiOR1FwWdkh84FOjQB
ibE9+dfNzDlgDeQnKG1unB7Nox3189BL6X6unQMl1aEvUMOT6NLXcyByTFwVevexMkkWaqR8SY2u
iC7779ttiGAEkRX5zblumcpBi3bC2fLmUtzKT1V6stKNpJGyB5dmllcoXOUUSQErzKTdOne5YUXS
2Gc8dCE5i4a5y8NQLqXFDq6kRfoVZ+Lb5EeJEiUfheHdOd6RG9eAlXpbSNaVobwyoYSHNYLTquQw
oRmBBZzSeMqmK+3H5XGsGgEUexGwXviAlDMrn+uiGGjv3XnFR9s45k3ICwCQt7Kgyib9Z7rOzCxe
cX43Ndnc6SXMlE4VocHRsH5mQzTiJVdPQdU8Qwn28rjU0+mNReU2LE1N45K33l1S+uHceiEBcgel
l13rc6Dlrs1pb6Gt1DReAC/p3KvL5tfcwwB/AjoxwDzxJnkxNiStTa307hrqXI+Ne51Q+Th4WxSZ
a0h34LBQwV44at6Si2dislHFBhF70fDQHyHZC+hNhm4FjQdu9s0sTsx2AghovGN4Z2aVu7QqIIQD
mIx3R/hjLw7I/vpb8hKrM3hmQnFMCj0L2s0NaNNT/t2aipcete6xIsHlkaz5//kEKo7ZVZITI8UE
WuNnXh6bpb9VPwzW7rKZtdEAUQv+EVBJATyhnHqEgsG7nkxyBy20oDYfevpYelvyrmtjsUCOpHsQ
BnjbGqqjWYBkI+jq7N7asckPrdkM6+qbpBujsVctQXcOcBy0LEF29PV2drjVsVxPQXotq3Y/5h4J
63nun6zKhyiBS8UXYlOgHQ19CtqRDnu9YNlJFE5zNckKBRAMABpkmmadBsqaK5YCadZZJN/VTlac
clGyk0vBZTNothnOpjU9Oy4fQ7ep9QB0iUPUjdLd543n5GigHliKDGEuHtp+dn8ChNRcj07p7cEk
UuxlbaMdF/BPaKMm3k2RuX04+ShZ5pyMH4w5p1eTn6MDQnb0QzuhXQBc1Tyopavd5gK4z7/3BILt
ikmDL4Bg5fXU5XouHaj2gdEBhPfaT7xox63n4JqznZtQfDrTZE8qwCjvWv/WMh7K9oF7G9fs8omz
uOf36brAGhZSHUR/apOFnVNguxua3NGx+ZpreQ4AJD1enqm1xlQA0AGuBn3PAtJRUtrEceXMXB/9
x95sBHYVZMYxLHrgY3OWHzXBT7J0rjjND4kBwYvJv3K1dteR5HNZ2hth9+qAF+j90hsKrVBlAw/M
0nuLl+hezwzoW+XAOAPhennAa+u2SNLiHQ9WpTcvFK0VTWozE4S6ziJEWjf7prNHJD6NDUNL5KCu
3iIb+e/2VSILexbarGk4KJrhyRYHW94I1wo6earn+6HaXx7V6lmBEh0OPqhn4w322uF5AcQ1Opjc
uz5HMFodK/4NmywYjIfLdtZWCNHYwkCOXfWmRxi1MJHn0nbvZrR4ZMZXv/rL9/tvp184lRf6OejI
qAQpFbIo+dSl3l0WCjyp/M1GwDUHQE7T9cGHAg9QX/BV0oFIhmeIGpZ3S5QXR917x2qcm1hW6ywQ
s/yi1uzFhDTuizQgOjDYN+mXv18KGwBByGBb0F1QG3adMgf2PdfBBus8aEmc7/7+887SE7/QGC56
0a/HMJgU12wv4b5A2bsFlI+2iJqXL6gbBE3Nv590SKipx1svWpIDx5Mg59uHdd//QIh3xSWg5Rla
ukTdbqzKlj1lQ7Z9pXfSBqOLVnYfLGEfWNodUxPMHYl/4m27kfJUe+R+e/L5+JTTTCR+agEMndwl
bS2gRWcY90lGfiIPyg5yEv6eilIAQJjySCfiV6+x5wSPxONMJueOW9n4dHlFTRUr+c+FctYdqJ71
qAOmvymt/N6i102du3sTqPVDOSSf0WU+73Vg1HNNWLejpTX7ebKSq7br692cOO6eZVLgkd/IaDZ6
gINr4PqQIPtugQflUE5NemIz6aIWb+xAM5NqB+ppe5fRyoA+kt+jq1hosFW7/rMzcBKXqGlFmeQg
UUHAdSiJTnf11IlAoAEjakwqw7IxGChQQMzC/L6/LulIr/zWH3kgPPC2koS7EYi6BNBRk7NnNWen
NrX8vU3naT82I/BfncMCbYTWgwQ07VBwuHGaS+SOspwE4OWYn7yJILLph+IwCgq8jWEkoauDkWWQ
rf5gE/TdzyBkgEJoQGp9+qAnqXllOfNThf/qg+xR95/JPB9kZT8Tt3yRhY2vNEwe0zK/sfUKAIGM
HLpx1k9yburTMIxlaDXoJRprSw/aOe1vgBTXoCJXTmEJEcDAQ2fFg94gOAMQVYSizpPIJTP+gOb6
HctATNeZGX9yWCaizgDEuXN5eQD9tB1q3ELziG63HyB94B5srXN3naenR2fkY0TR2xG4ff3oF95g
APFqmDs8siszHNrODcGBB1IcWYNnIKXpLSlqGjV0nIMR+cqgtOafzURmHM2GjrYZswHNsWjREYD4
EvRa3YeecX1nj1MZTRYaldC21F/LgaKBx+16/Mjkaydc8ynJe+Pko7nAhxiUMX9qwKda7JhmgSy3
TJ78tmABMrz+HpCUX1WP/jgIple/0k77Zg6C3c4l4tvWZ/Shm4C9k90whGDwIiG3Wz0EcWrxxfP3
mXEako8j8/xYg4r0gZkGVOjKmYMGsbXQIdGAAtafuzbi3ezcFIxWt1Wmz2Hf1X4wybqNTFbVT5lJ
mnj2SjgjXIldjdg1gT6MOt64SJfXBsheiSZMcPD0xNjrVAdJpiie7bL9RYSoPnhdZ4WgRjB/2U3q
oS0nTQ/QuhluKggwRJplFvvR5nVUtgzACJvIu7IBV6lmpvWeNbI/UVYuXVOzZDtXdlpEcF5eS2dw
T2hUwUDHikalXv4cRNId+iGj91pOl6YhmT7JWjdlYE0aeOzStNevCC+mQ1WLJrBSIzsZueYfTb11
QjJn2VWVGN4BnUtjxI2h3zW1sEG7JpNwZkN2RS1ZH/r5V9+ZYQa/lSD6iCzIe208GdcOa9QFHSAf
IJTzRixUH3oyuJwndxzwwaCquyaQLNvjP/7Fk/bGFf2Py6fjWgSF/3vRQbOAi1ZfW2PaWSIVEtow
o3+0GlCd8lEeuUhwKphbBKdrYRSOm4UDDhsWcdvry5VPlsehEJTcZWkEeqF6iyBx9fsgOVhS8Ytw
snL1dCI3WU5BnVfZ3c4Uxr2cNgstK3HUovWF1xUyc+DBWP5+FuQQVnjCl9S9K8qDDs3bfKcNV5fX
ZMuEEkeBU67QnAkmOo5qhRmYqRawLUzPylxBOgRF/MXLEK8vfz8bR4lLxLAymsd+ULsnkW+EAauf
Rx0Ar1ETkhS/7+Szz/cmnkxT4eRx5YVu5P41hyTyfSCwAYEhyhQouihJIg39m3XlzXlMKxkMBLwG
0+PlRVgbAKppqEKAvwVjUOanMrTMzSaDxjINBXpq/lrOcRnB2fcVPxqNupXI+dOYfM7t/aht+NDK
QQIyeeCn4KjQZVY7XepUgDABxARx7fgn6n+C2kQ+j2FLQBDRfn/HVJ3ZUqYKl53D/FnSeNxP9kdd
33h8rQ4FmScTQrcYjxrxj57mee7E87gvyT0o7/AvWp33CNAjtOZeHsqWLWXrUWa59YD4JbbA+h6O
af5l7nWQ4rYu2jwLtGvWuf35ssmV3Y6K50J1szzL39SYNB2Nke2U53HGoE2a3EyUn2jyfNnImjcv
Tw4d7f0mzOivd3tCrEnvRz+Pbf8Dug/KLdrIlWsE9W2wieLqAumamk4xfWrliPTzOBEEbdBG0Orf
jWTYJf4Gcm/LkLLxvZ56Xllj41vGD8/7wjQ7SMSjwzdAlSt+8Go8yk1VoV2cUbT6QsL5KwdpIZo1
gwoatU56L81vl9dmxQFe2VK2j+bVWVEYZh53dQx8fV/HdDi8wwTYln+zry7knq+X386y1jZrLH9B
v7T2Lp92rr7hxqsLAyIliNzoC3WB8shypsplGamxS4tygjRblWePmZVnD42ketRYtb7RzrXi0pAi
h9IEKFlAh6ISY5OZJMKcZR4LezcHg717x5SdfV4Zj96h/V1PRB4PZgLm8PxD7ulXoGfZSHauT9uf
USj+nGS9bIe0zWM5B17ytab7rN4nyUbSZMuK4s50QmDrJ00ez9rJqa80+5FLuED4/02Z4siGjfVv
fawILZKgbkBQad9If3/ZyFrxDeuOIBmrjkNTV44yLsGmCuRCHk+1UeKxwLwfJkUxCiKs023HUc20
vKiA/FllV2HeVXpk4+CLqrTgG+Nd98A/v0RxEV9wLeUZfglJImvaafrGULe+r/hGm2VgyCQ4hEzs
1wh6y5dncvWMI2B+XLoRUG9WlmsYCs3MByzXKO+r4tbsHpIituhVm27lhFcHcmZJiXWgoGkgA9Dj
9tF+go59/msFUAggQ7X6v5Es7n8WbIpKc6Gfg00ExgGklmy7CAt7KzRYHg9K3g5GgAMBJhHoGJUn
cuo1CKwB5xBXJV76Y5hpL3OX7BbKbJn2AMH8kH8tRbOMC5cqpCgh4YGb9fW4akCuU6Sai7js0dF3
z+wNBOTaugBiAGgalHqQ9FHWZWmHZnPhF7F9aLq7udhAda2dOmBJQ7MtmnveMozWMmv8MTXLWDjf
bB4Oe9/cu8njZS9+yySNSQIlGl59YP15W5kswZNhNhOsLJJG4uOYR25+XYJ0QUYa0A1DOweTFrbW
VpPs6uQtZGBoJfff1gTc5ccUwwy7IGB+HMRGAL/2ecjVo0Nh0SZ5QwKUlMwdmRhAyARJmnxP6cvl
eVv5PjrgPWz95QAjqm9NqdPOnkVpnHQP9nPTbGAktj6vnI3gamVD7uPz4DvIbRpl4xaqciVsOh+A
GnLyClwzQwkpKzexT1LoH8cBpUJHbJ3yq3YswCoBSUPigiiHi2mVEMi2KxrrUkTS+9kia/kOulNg
i/7YWI7qswOsynvC5hKvtXYUgd0DoUhrVCP//k2OWgLYGReQH0585T6phUsHxOg0bhoETNqjzo+X
fWplw+NVuwSAYFfA21NZ9JRkdlomFmTi0VibJr+Kttnb2rUA1/ffG8LOA5YWDJ44YpT5yp224Z3h
0LhK7zLrl9b9akcS2tNWrWZtQOd2lLjZFGjfZjMGZBkvrDxx+l30EWm3NI7WNgsQ4oBfLg/AN491
vRNpZc/IBQzmFCV+FvBqK/W2OhJ0bgDMiKzMm/ribJRCd4spi6GcBgIbvT56OXuyiHbU6jm4vDpr
O8Y4s6VEm+bUgJYIryVcW6Yf+E2aoICugbbISbZ6ktaiQd8AQtIBxh63jFrW1Mo8bZ2sh6Adoj4f
qVJonf30pHYyGY+cLPtlSh2kXS5y1sTf9Yn+s7CTjZfI6njPfoNyQrAWFe/Jw3h7o3fRte7tJGX3
fm5tZYdX/eTMkOL2s5xzQMh1HHmee4NQWw8t6Wm7y6u3agTJiKVQvNABKqvHZFm1c2tnsehCGQLc
9v99fjF/dtQRdxrTNHHhiCAWQ17tHdcapFYB6oCuGvTclF8Pim2ayBRyYb3mD5AToDfGCAr7y2NY
3UxnRpQxdEw0xjB0Waw3sWV9y1zrYJpVaJgfL9tZdSyUApZa91L2UexwNDs5crHjk6upPaD4EPgo
3102snxEiWuRVUP8Z4A3F4A/xQhB5xhrmwJ3j/UL4KdU34gC1waBdzFQucAGgNpHuXVAHlPLMvew
4GzHy8jnu3LrFFgdwpkJZdEzVs1lW8KE34BNLiLR5RlaHwGC/iXMw62mbLscqvR1OiFVXrt5UDlG
MLW7im880VeeF2h2/WNEuWq4Xnb54CINiNeYI8GyAYT9jVYfi/Jb17y0/UZ8tjWm5eecbcO2aEA3
l8Ic1x+TjIIqDk0jG7mN9WX5b0hq0pHxsSp0AGfi0r0qyEHbWJaNGVOjjUqbmcd7LMvooNSujceJ
jsdG73Ze2d1Ku3oQg71HQXnjAFsW4s1++bNQaq9H3YCTXI4FzGpfUxA55knsm3HOhsMoQaWn/38L
ZSq+7Q9T5+oVJjGdtAPX5gwSeCYIQe1uIzrc8AhzWc0zjxi6ZMT9CUMu/5Fk964H6sbxeHknrR2c
Z06upvJJahpCGOgiEemO0mNT3/pN0GzhkFb9DsHUguFB37DanZinIP0jIwoGWkUPSZFH7Tu0M6Cq
/ceCcuMbmoX6OGCqMeF1MDxDbuE9h/KZAeXIcSdReJ4GJ2uLO3bs03dcLIg3XUAfl1jdUdZaEIaU
o6sh4ARlGB3vm+kzS/4+hY45+mNj8bczf0rLqmrBGkZjw+cgKP05O4+y2+sz3ua/LnvVMhlvduSZ
JWU1LCLTweEp8o7DDtSyQQ3lIxOtzzmADDKb95etrXvXn3EpS+PnrWulEnOnkaNrBCPdOF+WX3tp
NMpFgP4IpzQ0D9U04yZPXrz8Ey+8oC++Xx7GbzDwWzseugWRBUD+RLmXqZdP07zs9zGF4FLb9/xW
WMA2iZHUoQnxpx1UoWyIJgLZMtR+G/aubn01O1DAtRr/YuqDBfgQ8JBmkzv3Fav6K2jj/RxTPMso
RzM48VtyALaV7IzeqUNPA+smlsMAmXEzpIFHQS07uyB7qwvP2kkfYlweqPuD3pbz3q0S58hNZ9iI
RtZWD4UwaLUCIIBHsHKcslrLnWpCSs0We6TcC7HxFlhbvfPvKzurhKZ0Yjn4vvQ/ArykZ790/btb
bOytrVEoewvtQV7aZqyIwZM33TjtxiDWrrjzQSgbKkWLXYUCKAbR3gwaDZr8Z8kBIOuu8WasQTZ7
2RW35kzZUdpU98RsYW4EwWsR8OTBmQ6bt8KWFWVfgZBnMpK2KOKFQjaXz5kNBkR+IMWny6PZWhsl
snJJlwkqMRqv/iVmFgxbEutql+aCZ1xocf71YZVjkOkLOImXRVwQEF/314V/rSVXWvLE6Y9cH8Oe
PbTiu+VfdcbeMrRTv6XAvjGVv1OyZ0e7QejcoqG2iBPwRIIpPDumM8Qiri5P5JoVQKHRVonnAygb
la3adJ3XkHlE+aPyQWvKrzkFnb82h3lhf3uHKbBnLDlbiNercJK0SRuH9D6N5wodHGimaW+oO3cH
u2ND7FWDtnHGr8ZaZ/aUoZUOhRpKCXsOuNkTDW2XQda1G9tqzREB7llkAzCNb9BQBW/tHJRWNPay
uUX1WhtApLNV+F81gnQiEn6QcXujiDGWSFID50Nju3nJE5Ak9y+Xl2Z1qs4MKNsW6msc/B8m7pSU
HLmHbjTf/ehk6e6ymfVxIAlrAIqBGrayIrQsBVQuEXDlaCgCCJJtOPPW95e/n20ZQWebTwlu2+JT
A8ThXza4/z4SlmscvKYmakZqcUpmpKVCViiKFp/t9oAH6jum5+z7SrAwotpetBqq+8Ucpv09xvH/
fV+ZfnOUtetlKFB7Q+RXu62k0+pR4qFPBGSg6JpU88Wz0xMOoVYUCOcfpjOFIwPS3v3MZn1jnla9
FakOpFNAxIxD6/Uy+9JKa6QQ8DAwXDAZACRbGKEzDNHl6VobD1DkC80sQniiAh3rbhySohoATiPe
ArWpoD4yO1EnzY0zxFgbEBgNAFABTQZ6bJTbzMrr2kxHnFQi6w9Zwh41CVWnXsvRVG4AH82bPCyy
PmLZYShnMGhNAVj8botkPEDJ/UDeobiOJBVuQEg6giBAffSnKeBZzEMpeRqOz+1wvDyva7v0/OuK
m1usEX2f4Mppv1hTZGkbs7k2meefV7zcnrRapMUE8FK2ZzKa2J3VPl8ewZpnoA4O4gQgbBdSk9cO
CG6AahgavLr8wg7qR3IN7rxRbNVF1gJE0CH4DpI74LZRe1gKro9tS7CfkhTk+M6HFmJzxXHgD7UP
NunyHc1Ri6Ldf+aUO0C4Ypwg6p3HBn1CCs5oHy5P2jIp6lMIADyAiFyAoN/Uwf3MdUEt4aXxrFt3
FvQboixBLUmCdrJu7cgHMCtNuueu3/K3tZcrhKNxMGETI8u7OMzZrTBoupb7BhTdcbvuq2GMLG7u
R5McTbP9KAZ/d3mcW+aU02k2q9GrGcxlaJKrh3FfuFoE8GuIJ9EdBLTecUpB4RU9Z+BjAApVufOK
vqZJP9MMZa38ubEKdKMWgG1qgdOxDVNrOwtoWlBRQbwIJ5Xi9lQTg9P2MotBht43B4imoFvg8uRt
mFCjbr0GW0dLUFmo2bPBP8n0++j/uGximRDVDxcQg48uQDSmqodtWziV46coA0/NdSG/ZP6ny99f
GwKevUhiL3q4qJ2+dreRZlXqObSIWYMMiT1e28ZDDZGKy1bWRnH2PFEZo+BlyJN7y0MreWHpl3Hr
9bH6fQ/3OFpMwfSh0h5nJTG1weTAKjkHG1D/q8s/f22TQMv9v88rRexK+qIx0SsSo5k0d/bFT8h2
JMaBbrE3vx0GsGu/qZqAwof2qOKyGUhvq34GngiBemAjcdxv3DZvrwJwRAB0C1JAiNUhtH292shD
jCTz2jIGQQDkib5AoFrop7Hceme89SpQdYIREIaAwXpz5fApR/mTAAhT18/99CCsk+lsJCTWTNg2
+s4XIBRSustcnp2TNnCFgy56GjOtRfMyVHQ2suxri3FuYPkBZwYGe2IWZzDAqzYA1rvdLIqvWMAr
DOKN6CeA8Jm6Grnh9aBnrqr4eqqfxPB42WlXJghoSBSiAPdH6KkSNyHlPfiNpmGtS4n0HIP8eRn4
bKsA/fbeh0NBlNfFWw8KpmolzE0bdy6crATI975Kdv8j7buaJOWVbX8REThhXoFybau7x78QY/FI
gBDm15/FxD3fVKl1IbrP3rFnP3QEWXKpVObKtdAF9lRmTyNu/6q7sfmbHwXX1qRrX6udlrQerBVH
8pBt0cYoFsRycOPjwkcHGtKQ10s+mn41NknGzhqkMMZnb1NFYcuA9PPRWoleLg4DXg6Bjmjsd+tr
rjjfVwOQHEitja4+M3y/Zl9GcjOAJHm8ycnL2624qAovrwzA7Ih0MrJ85I1P8+aMfCY7CqgnJceC
HdeNqKYKsTzoD/APbihpLVhrxIafuexMfjb+J9v8uP55xenAz//3eWkl+iHTIZvnsDMrRUi7sOoj
L543rj2lEfCEoWUTOSQou13vJ9fV5ozZOTu7/U2b+mCthvDktJH4VRqBaLEJJCqixr/kKRd+irpZ
pqXUpGe3ncZjkZUCsn95/9EeGj9anzTVmkC32nQADkbLnsytULGGkDwr2JkWt2dTe3O1Eaidi69L
oWgFDTGHFPg6JzdtxgILImntFsu76oQAsgd8Ixg+QGIknZDCKFMK5moMIRnR5XaaJnDwPvfzxqIo
Zgq4CcwRvC/6a2SZEaJNseuC7Ods60+LGsPbF+Lq81JAouHi1boSn49xPth52AgTFFsKwAwkLMCp
AAJD+Q0CxV7XbUaLAjGDNuAG4G+CIm3kzwbfiKyUlkBRiZX3F1NSQEL0vCJWPtMz9hy4/KzAEFk4
gE1qfeMuq3odRUM/8MLMslwXZyRGdlrEFswU7FPTjuji8gOTPMb6raadLY2Hw/Rz3aJyYP6SAkXU
boOV4tpi09U1T2YbSz9WwWhFE33Uqg0/rNxkFzakyeMCPqxabGTtr8SaI+79Xh+E4rAsT2zgpvSF
31neB57m1EU5zMnZZHfz/KzVPdiP6VEfuo31UY3k0pB09F2oemgoSEJFPswKNNGPW4GvYjlAgroo
gTsgCkEMcb0cwi0ZiHAmDRLdX3V3z62TvQUzU0wWwZFHAy2q56+JZyZo0qNkJbRH03+x8ykwnR/c
bYJ52K0vimKuruxIcwUiCL/qO9ixnSGg5deGbRh4/dpBRG0BBA6iJUR2lnQ11kk2AWGWJMCwNDgp
XsgSM+g6IwR+MrDatwN3r81JHhkliRh6qrH2WBSfW3Lvx7suPUCic33WFNR1yzsBifAFpAE2HWkH
cNrZemOmCYi8oSXWhkDQ7A27R1j/cXS/uOgOKOoPMRvfvrNhFsHkQt0InKZ0RgsAqpAzYskZjBLV
V+hLrg9LuRkuPr/8/cKxzWZf+Y1fJIi+uzCDaCQrNzz0stqS67wawHKyLix0RC98v22TM7rDysih
By37rIPgle22ON2VZ5SgnWYRVAcCQVohRDHQkEUV7LGs9GdD89OTNw7dyYBa7MaYlLN2YUlyzpZL
QV7RwpLXgpURogUbkYzy+3A0BGREYFaS30QWiKl7MqBLo/2pj4dsi2pdNVF4MiKrBSJVcGhKofE0
tDS1C4D2x0R85ZzuCsu/xc5/ewyDK/mfGckP8Gqw+SyW3gDN/ArZnZepf8/pAPhLxy2J4NW1JROx
S7q2r3l2Tujt1B7Hw/rpUHky00fwjeAYyQ452Ot6K6fUIum5dqGCpUG2NvejnN7QNDsZ1sZtrFyV
f8bk7hlbp8yvqQsE8Fzs0oR8LgGkEoP9e31Mqr2FPB2oyaH1iK5aacrAWmTQ0oUZwW9+g0T3PV/H
fPmAzy8srden3UuYBb4TIL0nKEiK+03ec9UkgSDjv+9Ll5cJkXK8uwBXt/mz77YH8PqFoDLa8Ipb
VqQDUifEayC8kp4J/bDX0s+Ou2FAtbEsH6AA8AWCzuJVblnPhOgojoZrggOmrW5JXD1zfTzlvrZL
UcffsKdadFCPEWRykFZDpHS9LEPtM8uNcU4QrgUPPZ6S68uuGg8BXQPQ3iAxeZVl1iu9tDN0ZZ9H
fuOIe88AkQ2kKKLs17od1cLAKS7x/nKpyEUi0s+l3ZsN7HhVHjh9ejQ1du+RLbJw5XwtkjTISSFH
oS9/v7i0NPCmtWOD+WJ3hfCCDIJB6wNRGwDBO7iJ4LpcaYdRX1ToNR6B1mjTnefsRG6H6xZU4SQS
FEtzzvKIkNEHM8B47uSN8F2tFuVDHPT2Uz+kEYiJNsaitoRYDz2ZCI5loEDSGV7n8QnxnhFabhUI
aLmzYHTeNaB/ZszrNZkhF5l4LswkA/BIAFQ0gM3Trjt446f1qVsiRjlkcS28un00tr0u7TMw7Znj
zJcANuDWkQx727gDgYfT48Ufxu3Gba9oNzVQdfhnT3LJNKYTB0tVcp4QKNeoflvtHmRAIFvfl6C5
jDIAlOg7MgxXRpdJuNjiutOkeQqY69kqIdEbaWxjV6iOqgtVZDBDIHB9dRMY4G20DDpgEv37TExR
3dymXvN/NCJdB0KfnLwE2cF5bj4Itw1pfHKnrce/6qwijQjkN5q10d0qzRTI4cehcPG4pM5XLp4n
+7i+3ZQz5bvo0UOOwUIO/Holet8yqa/x9Nxb2WM/TqcFISYY+71uRtHXhhQGVPZsgpo0IEnSZGmT
2XjgT4QdpnVBwuObpIn3llacZzKG07Sg/OyQij4gEGvu4yFyyrdzYV7/BsnvOWZGckqa9Kz5kLa/
ncQW8FN1E10OUjpLqU0yv7WWZq3hNqdfNbveu7MTFToCOH1j96k2BsDOeGxgfyNElB4c/chcNsQu
wnR+nIuTuxFLqfYF+ipNXNwetp8cfS63rYfcVgJFueppGJ17zRyeOjSirO8L5SjwEgD9qY4sl9zu
2MwIyw0gmdAoPHX7ItfcP2ZLsq2XpsqpgmQZbzPkfV/n44mRjOCMQyzd2gjZqHGo2ckv0yABP3JK
hojQl55sxVmqq+nSqLQbNG5W3ORGevYWOs06Baboa5PGYapv7QXVYiHTtQwQbgKoxetD3FVxDeIO
oAUGjy6SLV3g0yzM/P7n21frwo4vlQTQKz33lkD/XjLYUTIaUbrFeKe8jiDMhJ5uSKVgsaQzSgxt
jM1uTs+j7tyymb3ElfdY91qgi+QMYrQP4FYFAM05F0UfaXmzWx+hciaR+UbwgkMFJND1TOqemGK9
iJc1Sx9QezyLODnEnvWeCwosy9Bg0QkKLLI7BOnTCGDdkJ4tNqHM9Wfkv122lZhUDAa7GlxvAJIs
pBjSYGieCNtsS3SsmNrjQLTT3A0HrRhP63Om2Ocw4zgO+N+AZZPDyQSsmJVlYs6y0UUxewRNjhMm
2lOyJaOpHA8IHhaOCnspzV8vjmDpkFEO5gKzzU+JsA7cIKHZOW9u8wNYBUQ8kOsBHgztRNdmKsMG
lR2oBM+ad0zSw1ZpXjmKf593pENkpmPOzQnPL6aBiXbigef+FKaxcT1sWZGuhxqguSQrwFfRkQ6R
iR9oSIBN9VYMpMpMgnEFBNN/JZYg23Y9WVoLjtURWddz3n/2tXLfiDgsbRblEN8RYGY3ihfDbAJ7
S5RacdVe2ZXiloT6AyEci0TQpJjSFJy0H2N6qmdQ3EIsdH2HK24poMbwwFgaZl/jmCYxzlojBu0R
5Z5vZVWHXTZ8XDehGg9Qc+hew79oUpf8Xs+dwXTsWXs0+Je2b3c6GmH8HwCrRlq50TKkOK+Q9MKK
IQsDdS/5vDZuSwE4bRIwsSDK926JEe/mHt2L8ztKyIsThaQiNBygsiYNyk5s5OIpUhnV1O2K2Tj2
ANP4Ddmtz93fPLT0ZrqyI920tcN7RhMLULZJu481EjZttR/17pA1z+DVPFhGGdpxHwo0z6HsdOw8
Fo7Ql1//GYtfWPsVkt/geRPXIAjG7citALqYYQURr2y8LebPfjwEhQ5ipfl53eYyshWbMnYs74wK
kCsENq7TIVPwkHh5OPb8vm/NA6HD2eEbiULFUXARZYBnFc7xNQfSUOcNrxla07HDooJ1Ubf1AN6w
IA+pb3JLWNxHMJPdAxkZOPz3O+YMsAbA1KAggZfPtcuaCosNyPIkZ6MGP3M0pbvEiPziQzMchncA
vVAM+GdrGezFQ5cNvp7nlp6c42mXWLdu+WKPG5luheeACaRTQaqEYEKuDY0mSg+pT/AMHW6NfF8W
9yBDsR/d9xShrgxJLlfYbRIDLoInQS4Cve+DST/n/lNW3tW6uKncPoTCTJjHn9aXS7kfLsYnLZfW
G4kdL+VVy3+aGTR6fqx/f2v+pCUqM4uCUgrfb7Odax5bJ4RYifjtv53BdgGw438LpA3FNOmmbLRW
62lSYfocNzl6U/yJjfbHTNg8GCZun3KQ7214JNXQ8LSy8eYBpv1VUWrQa4+5IwJnn9TJgzf5SZTC
Vy4E/E2Yi9nf+0NB/6zPpyLyAHklVMgNVC1Akya5wbazzQ4SZjCqPbas/YGS5o842bjDlEaQuEIJ
AW8F/HN9rjoDcmWgp09AYvWD+1qQjx9BbrsxfaqdBwbYpckGSTdcl9dGSD1yp5vwrIrzLhgJC7be
bcr1wUN6YQJGeC4HT7XndhqAjemZBu54m/m3doMKz+e3x7PI7gDkCCkegFTkN41LgTGneY03jf41
b2/S5u3dE0hC/DMgM5fCydnDrFdIezi/MneXVKFVgLsoMMtwJNH67lKuCZw2CvwYEThYrtcEorCd
3/MEL3ntRtt53mn986p9hc573Cuou70uunEQVfV142mPjQO2o4kB3A8S0Lt+iLd6QFRR2IUlueIG
qkKLJ5A6flz6j+buSVQ8tKFqUZK3o05dtGaCWxwVNxAYSOeRT3rsiAlXkJdArhD6L94tmtbrp/WJ
UwUiF1bkW7si0FGtlnyR65VfTUs80J4cTZu8JIV3RMwb+sWvdYuqpXJQxFqSXx6eatLpbEzetJOD
68jlhyrlQWKGlr0xd6pFQksQMpYWqjGvSAudmRYAmAF3YfZzYOgPlYE4zu0Cz9itD0ZlCNUL1GNQ
lwN7kTQYoZVDPlIYigm7iWkSB6mtHUAMGyV0fkdBDuHCkmJZ1FhduSCX+I4AmwV64KgBKQkM6O38
qEt595+BZbQXUY+PdmoiINR6HogeJlCgEO9wA7AAmjSo6brQVpMe0TNLYo0mNtr4coh56HWwsbkU
6wF4AlCEi/IX+hKlESRk5hwazpiidCoDjiNKTTd0E/G77b6vL73qCQ0w5/Iiw3ZG5Vo6oNWcF33s
oH4Zi/jOa+lv0vRhCs0ddG4dk2Q+iza/8Zm941RspQmWb0vvh0vbshdyyjGzEwrbM8o81nhXAV84
6LdcG3Y1+dq0WWgNG55C4cFhEqnrpW9nyfxeb44SuRc/KZHybTLo9UyHUd/SW1d4BtDrY28g3Y85
lQ9TVw/+6Mct2o5cAvnCJLAHEpX+Vp1WaQZNIkDKgPD+Ve4atcgx04sZ6TXLuTF6I/S8+Jja/kZ8
r5ovVE2Q6TewSQz5tAIY4lBtEVaw3GOXQOJmI8pReG7cdcBe/014vXoOVY1gHXYlCjFFFZIGwsxH
cL8JxwsoyIAq4obr+10R9HhIRiIvgHckujqlo2tVTad3tVXgmUzDKS9QSQefjnl00+TYuht+VXm4
0KOytNeiHAhamOvdRnncNrnfFGedJoEG5cy09INUGHBLQ2BC9cfvIf34uyJbz7K/nbvy0UJJekmy
+KjlyscayVA37UxwmgDj5t4CbFUGadvat7wcRxBW6lXkWMxDGYzSMEZeE5JafREIMkw3nlOBTNCp
7+KszduAp27+DBKHDp2bjr9rqPc7dSd20w/2uGOIXzcCRtXGXiDmC4MevKwcMdSm1xOvYwVuveID
tSdgqGxcE3QLQKXK26Ax7T9DctDgFJRNYG4rzo3jjwHVs1PXZHcuXrD0sWPiiEzsXTvU0Qh9MOir
7TVSnjqIjq5vSNUBA3oLyfiFLhB9ctdbxKmbRIBiqUILNj8MqXZM31F4hPDKPwvmtQV3ZP3cu7BQ
0qDTb/stwU3VgiECQjjp4T94FV1/32obq8Rxq859Nd+05QcPve2J+fMd04Tngw00O4gAZK4zZphF
ZXlxdSZioS2Jyi18jcoRQUPpPwPSnZs1tpWyAgaAftn3Zb8bJsiB4bT8Qb3oZmj1KpgqLY3Wh6Wq
TCO7gObLRWcWxUHJH43APjde7peQ+qChlfth4oBDrPhNsjrg7k0e73zx6Djl3m1+ZYAYrZtXLd2l
dWnz9aWoCYldNLqxu7j1d5WV7L1uC+SxeDnZF0FZCBJcSC6DkXf5FRcBGfCWHrQFkgo5lC4ACcwR
ktunOG1AelCapwF5gWKpuNvezWyKz/Vk3npjfk/75Pf6aFVhlect2OylIRWu8fp3cEtL+6qosVEb
kBbZfst2WsLZDvx2fZAmFt042orZBZv6It8ByBbuN8n7a3Vl8c6nNcrLdQjMYJi5z4b48OZBwb0j
4wFWCfy/3B/s63U1TiMu0C4H0An4wIA7kE/vEZlCFnndlsJXXdmSBjQXI6ni2CvORrW3/aAww/Xv
K84ghgHKgCW3C31YKRa1ejT4kREtirn1nBlkF7M7Xv5pyvu++gZd6A1rhiL8vDQnxwJx3wKcHcOc
Zz4ZINZuTgYIetPynuh9UIz32QSpku/MQ65xeuHJ8zSOUQ0V+uG7iP/Uzl7z/6yPXzm//8YvJ+ms
3poFWozL8yj285MhTuuf35jev77o8hxaUB9staIEP4IW+vMT96AO+STocxJ/KvVv68YUXCeIGC8G
I20WtzY64fgZrIF9fZq/tMktm77p2m/m3XYxD7T4tqRdEHMzpPljyU8oCwW1vRHvq87g5a9Ypvxi
zI2B8AVXe3nWupeeBWUSzFs8AAq3goEuKSFnKXW7y7RfmJhcB4rqHVatIP2OzNqe6OWx8M1HoAaP
65OqHs0/U9IB6SG3SfQKpvTytsq7cIK+yBbniSJCRrIB8EzUzVDolpObgK6xrCbw1syDsqrzzR+8
aLorwy75uj4Y1W5HHI4P2mj0A17+et6K0cWF5uHqK/M9g1Dnbv3zqmW5/LwU9qQ2561pYRxNfszK
SPfAYguww2HdimpFAFPC9a0v3V5y5RSbwucWN4szSyO9PA3tsXk7lSyyPxcmpP1V+t3MKIUJmtlR
mdzTJZZ/h2Q2rKBjAch1dGLpcted3jiTPRguHgxB5t4l5TuujgXLhZsXjyGkfq4XW/PyHu2vE4Jt
1gfjA7g5Nh6SyoXAmwGYS7wiXzVe2n2Xk0Yf8GxIKggW6WEp7mxnw5uowjXEiGiHxLMbFUi5jVc3
TDHVCWaJMe+uN7IT1YH5JnPIoNSGPBroOzWotCeg5Wzql9apQ9OPN9gVVBsbtATQKgJdm4Pzcz2V
jT1QNgxVCYm7Xt9DrJXsIBhXHYsKiqzcEfXL+hZX2kPUDQAoniegCLm2J2y/tltWVucMMzohM3MQ
6RcUqtatGKrbCQCH/8wsP+PCjS7tIZY/gtIBTJw3FXSNvaR6KIt0V9vubQp6ST0tohrpodSdbyxm
nkQNCQJbfCc8/8rN8qHP2I5Zzr3TeB82ftviiqQIFh1D6BJHAxxIDeVs75IiM/UpLs/I+v50Gs4R
uaLjtock5E1SgGtEFHYRNPoECVMjv3O65gCOc7Gx+5QLcfErpLvM0OPZhIYzHOYEPfhPs06DGXDW
zv74ruFiey8NuFh16bCmuJ6Z1ZDybE35vQalcb00DlaKSzuvGYS+0wdntJ9bd3osqvqjM20FKuqB
/mdfRvqV6QTOmAT2/fHFGp8TK9BbCEZu7DiVx0BhDbecu5wl2XVntGoabhc1RtmEFn+o0UetZ/v1
udwyIjnvzoY8tF5m9VmQHzU/auLnbG64VtWFvRBSok4MOM2rOmvTTb6bJE51NlHm15u7SfND3RmP
WnnTtM7GeFQQSUBY/1mTrlXQQo12U7vV2U2/obSDNq00RJI8EBa63PM0TFpQRlc3tn2Ppt6NFVO5
iEvb1rWLYI3N9MqE7bwnQWW/CD8NwZYZODh8Xf4RtbmNS0WVwLsarXTkXOQA9LT1qnNsQF27AwOh
/mKM9a7vn7ylNb3ZGTbUf/p0Y5pV24Y4pr9QGuloi5ZyKqKliVvOHDkbNJN41s1Ufjf6LYiwauMg
4Y89g8zNwhRyPZ0Dczs2JfC4zdy+zMS/rWrjhusOqlmje8riTQyHyo1eGlxGfeHiOzBx0wFk7+e+
3WdNAPbL2Yo675AtrNWBMJ9K58jfgUPFwYDENHCuAKrLbLQT6B6MyQNG0C2r0Cy/a9lLscVytcyU
fD8s4cBSUkWvv1zktpy5H8CRACC5FhYHau7WnYjy88AzLFegYb5qM/JLO+lMBy1TFAzIFbtvuuO6
AdV2W1Cnf9NfKChIO6F0uM/nDHhNQZ4FPWndc5xvRC2qMfz1tMAyGkjCLD7/Yu055WPuWRBGMevb
Snx2s40sk8o3IBha7qu/cpbL3rv4fjxmJk0FhlCDQJl6JGK99oQkEDo55rPVil01V8/rs/a3PUVe
9kubki/MSzBtNxkgwRAA2Jd1EYJh6JBQHdShxa4AZ2mCTHpflRG6t/a0Sfexk0VIOyPZjPeUV5+b
cg4z/M3j9K7i6R3oVU41YRFGE6Y8/ZXbxS4z+1sOamitaiKv5yfa+bdW7J4a29np1Rytj0m5Eyx4
HAevd/T8SMsEBPoMgtKlXVKcerpz6aF6Rws5ZOtx8S51ODgfKbpAlJwTL2PoXO4jZJE0Z+O0KK+o
CwNyedZEV1kiAD8+O8QLiHWawNhJeLl3tKfS3XXdE9d+tiBu072t2VNuwn9DkzOMFsS60CABdHWv
QTsBAoruh2Q8s+4cUx6WWzSNyiN1YU3aflU8OCYEIaHbxsULT6dIFMXWs0qZxrmcTOnOdUaALv0K
BdPYKY515wSiJUHhtEGW2ScHfIFNPX8BxOKjbTb7vPKeSoIuKmKF6Qi+9MH5tL4/t8a8/P3imIsC
NSlvqd+6GZj6OWpX88adrzwBF7O6/P3CAh1jgU4THGqjG4IpPs782doCrm/tE+mUOVzLTLfHyuVU
hLH9YQIJX1KepkLsC/rT8Dfipq1Jk6KJruCEuTEOhNbfWlBXyZuNZJ+q3IgzjZc9uG7+VtavJy3J
wYM6+1iWxEQXbPslzj8gYaHHD6PxVIsHjzxrcxc0xUfBPldlE5R0Z3dxaFs8KMWBll8M+oOP+7rZ
KF8by0y+ctEXP0xyNtnkVkkz4YcVzoOgeeShHSBpz/p0MrspYhYA+/Tcmz9m9kuvv4tmn8Z/8u5U
i6/r+/b/c47+d4ZeCS2D1aA2shJer5yNsNGchxEQwiAz6j1B7DNzPejAQ5TYbaSN/DBDFdHGzwVR
79GI9RsEMb/Wf5ByYiCERgAABIJAfv2ICfJ3bEKTdDf1gcVPaKM4DpAV7MjGxa88TxeGlrNwcZ7m
oYcY44hmI9ucbmrUvru6ve03OdVVRwp4THTHg2ANACDp2I65Fqdpift/IiRE12DnDCEjEGeEjOmQ
JYcy3mr+Vu6tS5PSKZ6nNGnnFt6+7ESY9Xvf+zYi1839pyLTw1FHD0qRRmP3Zcz26IQKTW3cOcND
RxHS+1uc9cqnCkThCLhogeV6hdQwfA3aqku/VT1/ntgBKt1BNRx79khEFgj23eZfxmIDoaZyLJc2
pRlwzLQ0xOJYiJ8dWZDO6XF9lypX9WJQkueqaRcbc4FBkYHt0MoW1uyr72jB3PHIsF/65LBuT/Uk
QggJemwLBctX7Ku86/PRnbCLWpYdRDNGQ0xQBBrunaUlpjA3hqeev//MyZGKZYq8t03sIPCoMeDm
xcZwVGfPBRM2zjcQSeA+uT57dQGKdFeH0zGBISbiQNDhnNX79TlTn4MLK1KIgL1s9z2wE2cmUGGZ
nm3ntq6KA9h1xvalFs92/hibd7llBC77wMDPG3fPI99X1Wn9hyg3y8XvWGb7wtOA58PUYo7fIea7
6pOfh6ILdGvXeneOuzXmrZmV3E3X6yYEkmErTb9r5ZMgv+A/s+xLMTGoSn5qyJlPByf/5jUH4bJg
aSqGdu/6eJWBLhTZsMJIqAPYL038zOtZoyB+Olv1k84/6lMX5vyY5yQgwJ75MYQIXTtwnKd861yq
wDNIHCxNXACtQMdZMu3NbM5A0ofmqnJodtw2vGcupm85YVUA2oDfjtOUOz014j1xeA4wdv4nm8z2
pc/qH0PebSVqXi+9iQI75gJwHjBUyqwlUMMauqpeHBGZAit79mbvkIgmoPzJyD/Z41YAtzi267Di
2p60/HnhzklHMfON+VTHH9JBgzLRflsx4rWDgB0f7abAcWGtZHRQGguesRFI0LwPQe0Ye292ENff
lxyEpvN8Alc2HixemAzPYMTcYiV4vTIGNgpaF10odQADJ73L3WF0q25plWztdtck+jmFVK2G93HW
FvuyLaJebL3LFZJO1zalUeF+bH3mLikfnTwA5rYThbkr63bn6dNe4yKyq/yxq7rvYx4fdZpFuMQi
xrM7YZnR+hndGr50ThxPmPWwvNHsyQ0g9RRmi3pnC0nycjd4R519Xren9EsX0y35QEMTtSZMXGB6
hxsZrAYQgvkzueX3dTNbw5L2vyfSQc/75UXRHmvLj8r+E+O4W+ImTHSUWeEF1g0ucfr1gbteUinS
IHXDoTOHmzJL6pe4qX9V43hKYxrUE6imbWaHfS12KJsd32EXJRDdQo85Aktp+3qaNZTQ5kBmL+3v
jbJDtxn7Cjm8XVUWt7pWn7Jijlzxji5ZH8kX00LWD4oWMqaOukDdGjW62k2/OGYzPTVAbHIgpRgh
GzOr3DEXppalvrg1aWrQ2E5xWKxy2glDezbmPhJ5tQE1e+0xsYDoZXKJjv7iV1XEauSZ3egwU9Q8
6LJbE0CaatduYbxeO8xrM9I+qafeZJoPM2bMvxea/Sen7sZIlFvxYiRLDHk5YVYSV8MMjwaCz/vU
Su9M1peBNhEBeCXaUsv281xMOzpBCHh9M6oGB8NobYPXxkxKpy4Bp6wYOijekLYIoT8RxM3GfaCy
gOsGSTlAo193ggyszw1hA+7t1if+wPL/4+cl7+S3Wo60ET6vVd+m7Hu8BelS/vyF4hUoHDwD5dI4
HzT8/BkNBaAfeMiSFnfzeyozQHr8Z0IaAroaS6s3AO+3vSgjYSXCdGuWVBvs0sSrZaY860mPeJrH
tz645FwmghjV1mrqQ8MufuMafdSSNlzfXaoTCvHapQQPgk8QS0r7OpmTtk5nZPoy5EtnvrOs/pM/
QLQyZxv74LUpVDEQsKF3BoBC/PfaVA3lSNCVQ2ANWxCo1+xbgxixi90nSj0nWh+WIkpeSiZ4AFkW
2ItNGbOhZdXs54ssEFjew3n+BfBLME95oNFDN3zWDYZjhCyck+1ybStHoBwoWDodhOj+IkRzPVC3
57NpxwwaQc6A7mGg2EN9YNYBsXNrBA5YlLYsvnbnGC2gGpBmAxzUlCuH4wC0PDORbmkG7SOoyKFt
XSAFt5HUUY5rYeb3EJqiw0AKa+JhjhsIlYBib4IecU/aXWnYN2Xv35nTFp3f6+OAEV3Ykk6c42iz
T1rchYWbQ5FBuy0qMxKTv2dtHGVVtdN589RWYqPJVzlE3L3LjoE6qLxt5sJhDvhF0B7b21Fbj+hW
TobAz/hN0UCKbn2TqlYN0l8OAQgcdRE5GzfHIyO0BluTyX75EzC8OOmuthHLvPaOqH8iMfSXelN/
1ZlktrHRpB1SfmSaR6QbG5Rdm614X2XEXJoqFgEV7EHpdnTNfhpsjoCJei/oswlItcV0oZqrSwtS
wDIMpIjdhSFnBhlTTYHdQPSXxdbu7UsCtS1Atx2wXr9SE0vMGM0wPWq6c3zTaKfaCcZhw+MqXdOl
jWUPXoQSoIRL9JYjqp1oHow+hE0+Ve0UOfkhhpTpYD7F/GEau8CwP6wPbpmj63AaEcTF4KRVApmo
Uc4WniW51e5YZQep/jVFuzGbCxSYBWgvtvaFetX+Tae0aho3klYQWGQZ+dBX7aERZZSDmG/jJCmy
UddDk66x1O2A8p9gqKoOTfJBz+vQp0fD/JOmP9qyiJrydrA/oX00sK2bCkTwdi9Cqz+56cv6HKsc
yMUcyygmCnUziGajkOTqbRroA3k26/6maMt935indVsb6+lL90zWJJ4PZAXqL/6DMd2h8OLrRRAj
G+3MX92t5uetfeub1/s260RiU4Ln3+w/Ftlv3WzRToYNy3720LOOazDP1Etnx09jeFof6KZp6ebJ
IKpjmsMyq02k089Aymfs9+CfhYcbPf5qzffQewmcofy/uQMZLGOgUaxINQzZ57tKPDHjNPYbY1sO
3cqhlHstm+x/DyWiok+FbZ6SNj3mqRGMfRn1rrZxUtSe+r8T6UvOZ/ZHK7Y9zKQw/oAtPpjEl/W1
Ul3clwdAcjJeqpHcb+FBNcsJUg18XBz0yCLjICFJbzvNe+htfh76d6B0FxeA5yYSghifDNccW5pr
VYnoxPLSQ2GkwWxUh06IcKhpOLN9Yd6USRbxap9bt96wUXNULiP4IUzwj6AOI+PaZ8PoyFjBAfn6
wxhHTlyEdHpxtA8TYMHrM6w2tRReydJBKwM16yRnQjC8FAbQFZohpxFNDqkTka3qktK/gDf1/xmS
fZntZvqYL5iNGDRCxidGRbDAT6vkzrT/uPR5fViKWhYW8MKc5M4aUuUFqRfpRv+lrIFqrCjUtj86
7Ea3fnXufZUfh2bjWa901xc2JZ+WULA9UGTNQH3sHhrvzmxI0PF74m/Elcpjd2FHcmCTleoppHGB
LyDIAH5qxl/rk7e1VIv9i5jCzvE2bkyMox3bXc/MwGrcnSv8aAKpUGvSKG2BNli3qbzcL8a0/P3C
ZjL5Xl1DNPtMnGMKye8yrKxo3cTmnpDcVd3YvZ5VmDcyz4+1l0VJTZ46K7sBdWVU4S3JdP0AcMLR
GKcN20pHBsIuYBsWSJT8pqrRJK2D8ROOrO5Ct75LgNiCPFH6Eudi78U/6NuFybD/UVgFAzeK82ib
vJ7PoUJlFbgyiM0nxp5W/vehyiPk6X6vz+myFV5dOBdVE2nLgwrSFl4NT1XmLBz87+ztevbLOP6V
ZaRxMIOK2UlwaXKt+jwOEPF2kh9vHwPe9ss1tnAuyNInXQr2T39yEclmzo4ija93G6uv2tyXFqRZ
6ietT4vJg+8DM4aPQoltsQPKmuvjULlytMbq6L/x0O4j4yPnnrk5rzW4cvCJmG2/m4avWtIFs22F
RbcRLqoW/tKYdDNTvA1zs4MxtPrv2+xR87bkFJUW8NhEuy/yA69A6bxhflt6DoKL3A+qHii/Nlif
sC0L0rKwrORVM5Ls/MGfP+bup/Wvq24DYABAXIviuQ8ihesTGLvge02AiT13AdWO0xCioDpu9Tmo
XDUoME28+5Hlf9UgPNvCgRY3uLGy6jercASzLASVZFCgolgngZVvwDWUe8xDIQPvWbSsydkov0mG
zB1gb8LGiptvzLDD3PtCDfswOV/XJ1C5PEjCLhKOS85fusIpANFkrJFsaIwvHHifX+ufV64PWrmR
5IU+DUQxrteniS2tLAt83hnITuNjNNsuiNuzsBk2LKkWCcwMiCTNhWJYDib/h7Qv642U19b+RUjM
wy1QY1Kkk3SS7r5BPWLADMbYYP/676GPdE6KlKrU76e9pX3R2rVi42F5rWdg6FrbwsS9Y0sv4RM0
Bo1T2931w7S0ujJC6v+wsOFLBcq46cKDYy3dIVQoGcQ8UUFpUxlTM7k+c/bFAaEI9Ne0YrEQOp+6
qKN53nRV/alSwgSFgaI3WmhUIx0PHbR50mlfQs0ODb43C6D2b7KF9gHxcrahekJ5oJA6gT+4tZt4
NW0MCLzF4Pr20DdR00Pp91OsC/Bs88j65XaqAxmv71MIP4OpZEQzGpKOmVJDhF9ln+sbK/zSqkP3
zV/8KxYA8yoR6atReD6khz8ZBAYpJlzXsD5utWEuXQjvg6wykW6mBtMUE4iTgdVVHKJgNzn/4Yh+
H2R1RKtgKKFGgSBG3Ibb+RZv9eJEIZ8HVA45/YfCtNNG0PAnQw3RDp8fTebBtkQb1Q2EyqVd6oYQ
slpMyQJUA8+XmqsGtwCwEKxPszqa1Igb2W5AU4p1797YNRc/CuSyQIFCbwwqTuehgpAXk0e86pPp
9mo/+7SD/m4exGbQl/vrO+hveWOdNwH4B3XzAJxZ6CWfx3Jo4NfUcMHAHEEC8jR2QDMHzoPntnCS
IOEUxqHTzsDf5WLDdY4C3szDL5jqr6Ya28SUbpdyaB8dAkO6WDtSx6bXO6jCRUOG22hIHdOA4M44
TF9oCcvYchjUEUzqIS7QvfuZK1PmEJYa3AdGx6+mVOQummWT4mHtbkJagi3pivAUohGQaBIGnxrc
94mvui9Qq5ifBrPVO88RX1AA+K5MVT9ZBZiWFWBGdyr0680I8g/El5Bcq/qHqVixG3W1SOIA4dUq
jQKLPT9LMlTwMBb2/Rx4eTyapRfDpSiD+Le/n7rAi8epozF4N2U8SvrVjNQ3ApmVBD18vSX1azN/
DvVjB/QgtE52EDxT23oQMHxpdUzyakonoJdgbsolRJNU0hVekndwBguscNdHTZMyDqal0zngRbso
OnUO7RJuj+ExBAwsYeiDbKu+Y//lAEAPFqA60LI/Kt6IjmpRSzw5NFQ27KFJtPvWyRtH2aXL+n2Q
5Rh/96bqBLU5LUgFSLWZwCH51abRRjewk5mKLb74jf1zAaC8OL3Bt9YG/hE8o1U8OmKsIx2rT5U9
yrgt8+lTRIzu0PlRftdhUScWUfMmMOzozhImeeYMvYykN+fpBDasv3VYRY8znmi7saDOjdf5pfMK
MCLUVCBJgFfRanv3NKxB6PfpJ0u9gWOVv1zf0pfuxHc/vwZiUgulWk3w86o8svkI0GfgbWW/ccqf
bXljKJdOqhCQaw+ETeT569SSz50J4R3wt6mffyqC4uRDBFrQW7iOS2cvumZAkADGipW6ukBE1RWW
iEaQeBcUdAv2qZuSztsa4sZx+Lelsz4O30darRwfTsTolQhE8ouHSkxmLAz7kMMp1FNlAnxrWnMa
R3zaO4HeTNGYEdt588mcOKrfj7RJjclOp+nW7XNxomFwgSMaCprIqM53ELFNnk/5RD8NwU/X/RaJ
394tZ6FLmxRSAP8bYpUKtI6lWF8pCo357yN/LqIHu9/m9VMBnbfrK/RWpNXnLJxcd9OASKQ/Ufog
xTaYQU9J+C2Rn1uztvqaFLqWxGaYNc9VcdQcxnkh1t5IQi8vTkzbkhaANbK6QbkuISzacgiZoKaX
zzIJADwsgwOaJjciLQfDx8X5f5GWg+XdMWr45lDmHSKBh2Am0NIYkqrUztHOq3KbOzi8yw7mr0WP
q8NUaAVd/2yXZhMQBx/YTVSEP6QlvgM2nYpY9WmOdELNLi1NUATrl+tRLg3y79kI0dDFqXm10mmb
95U7oERRuj5dKKLT52gwUaMdQhoPo+s/FI2QOwup8b3vt96NQV5Ym4ABI+2GjgtKVuuvCU2oHlLc
DTSoPKApbOnf67w65K23Z5X/1rrG5vpwLyg3QVgL9TiIREEXIlzbT+UORF4jWczA+MA2rp7vfPJm
BNa24hngCEbebDj5wqIhDtifyZ2S0jz2w8/QecabIcZaAd24fLDCW5KCH28R5IIwosEzcXkpriv/
gRMYpChylbXWm6z7jc++qNIBdOe35u6xj56uT8PHacd0u0sWirW1aCyfL+2Z+bVhuKbK+vJpan6w
5iuF7nVj1alpfb8e6uMCOwvlrd6MEKweOl9pldVNDgzENqo2NTCeYfAiik9MpdDMux7w432PXQMu
Naov0NxAw+t8bBY1bAJnCZ01zraSKblxB1/8eaS6UGhF5+RD5aWnylHKozobCpp21h8nf77+91/o
U2IA4aKjhCYQnvKrj0Nh9YZ6paEyMT+4I7x27IOh3oYwq8ctdz817m86PSpvvHFNXBzY/4X9W0V/
d9z1Gn3Zvq50BqSRHz2R/4BogiA1QDHAiAFO9cFBWZYeJX0F/HQ9DonL7spyofHtjOH1xgT+zYPO
T+7zSKuLyPeVIGVdgTzSgsDroAO79Sbzh1MM4UsD50/oB3T+lyEMqkNDe/dQu36fCoj8fWtzPfwI
AgYCroc/z5wDvh1BBAMnw1HbxuSveCt6GdAyUCAoa38DYHHwUuTFr1oEnkhK7eU/dWQqCCHPfBtS
Jr44ZfC5Ep2d9NxvdxpME4RBH3xTVFH5MHS2/aecCsn3Ph4Ed7bUzUtIcZv1woff35SH92XTz0+s
aQZUSozxkYTGKwnq6BEeGs0mop25o2pG4aRoa5JNhT/s0HPz6hieBs4maKA4lMgylAfJa4hB+8TA
I1MAP0btooglwJA7R9ZAlwsDdg6F62x7nou7hsz9obI8vByZ1EfXn4qD2+Gyq/RIdgYWDETfQSXn
kAfYSsrstBjt/JOFvB6UBnB0bFfh+hg5T2ynLKJYeGb4ZWob44FUg2KxN3nyxxRO9GjqbTiIP3k0
fHeBfZ1KY68rJw2gtPJEKn+446Z8JMbo7tqZiUPld/OGdACfgB5g4i3HVCJ7d0wCSBo95LIfMoF2
zFfPLo1fHYgE23Ku5LMbGcadjphOlDMG35i/UCPKsXnwBjXsal9V+MKWVomlPPJtEFb42CEJgORU
+UtD7XLLNWpqoe+W26ZnfGNHJNjq0uuSKMinIxgXcORzmnw/kajHMxaeAgAcAPnV2XNiWXV1AJnF
x69MMhlm+4fowhaEfKVT7YUkRZo7JkaLfn3yYpZWUhtz/WSOQfOiuyF8qu2uOhFoSMUd2B53bVBY
DzKn0MDIhwadeJgv9VbRv7FGiJ3CCkoodOB3Ac29k+UU4A8AiA4xeFQXlM3hVQnLbDDLgzG2PBoc
qdc6303lGH+sEbliVEEgwAcB9DA0tdjIzmx3pTAx2VMD24pwqjYiNOFkoLpxGxiWTG2Pi4Ofd9bR
cMSwCwqIxpY53uOGsljCeC4Tu6rsne8yZE5N6N049z/mSzC6ghoPEvbFfXjNWKsFgKeW9MnDwqTs
Gn6MnP5JO/M/F6aWMKgWoeES4PhfXy/CqwJZe+QhsKzEx5bk/gtTqFxON+7oj4nu+SG2ugbc3OiD
YairB1C4tnb0hZW7CJr0efTz+nEZXLihUdCHsgYYoO4iHX9+YaJcWMx1O5cPs0P878wLqgb2Tx4/
5o4vsKdReBNuHm4Cc9R7XIw+xmpHae+z4RhYdRTPTW3AuPwbqqaJB1eT0zxUEEwRX3vXhDVvMG5E
CbL9pEf9iTTm9CPk2AG2X275ONkJjFfsBAJs7kOLd/QOrsjzpppAwq1Ew1M20O405qPzhJ4Q2xm2
zrcyh+HIbOvpUykMI+05fVMRH/alh1qP4VZBKoWELixkp3dV04sfYqTttvGjn6qFW2HB0MYOdBkl
XZQ7J8VQZhuicGt7gj+ZSk+bMAoZ0IG1L5+ZU9M9Hxqy46YiWx7O3tYdoFLgKFPsJFYA0hpjIElD
scJnaLygdW7ioZo7Mg54Of4ZS8uNzUpOu5zD4ojUMIhllJcPjSX6pOWEPU6tulWsv3Cdn63T1R3I
amYoWAKSBxG9VRCUoACUXF84lyJ4iyUuLJzgNbEu0SoW9X4XCqTD1hwbngnrhxspyYWsGPBn0E9h
yI1nwBoRGumo45VZlg/awCkVaig3tfFgGDEqrCmkjRP7lvr5pYjQSQMgBnhasHZWe6FReCuVvMfu
pmFwh+QyuNeeqTdWy6KM9H5Yxybl5FmP9r9bQ2AO7eVQAZAezaL1wVJ21PCkRR5wA3WQrAPfrIVa
2/VvdiHxh4Axqg7IXNGTWtef7bwAklxp8mBPqSOhO7rRVQriYyX+w+J4H2hZPO+yybysDI2bDYHk
Q+6WcdvceFdcSpNRQcV3QjsKYgTrl2tLLAXvWIM8MEdnRJEXKiYJDfTpjy6nx5x4qKfbJxAe7jmZ
fvdsfvn3qVyqnQAULwJIayYCb0IuASopH6gTnLqcwM8jt19VwI5RS3cFyR+vx7s44PcX3KolUs+s
aVszwALpg+7eL8f5nqGAt5k8YW9061XHAi9fGSPVjB6c0Y/uhCbGET3Q/KbD1PJqW2XYKKViFbnL
1YEu9PnnhTlX5UKWM88C3akyJn4T7TgEI148u3FiBkeY1B853cvKUykXAbsfGso3Uz/BmnZm1VdI
LlgnWKHnGwpT0UT7ffHSWUGTRhKrf4Dx8TbPzWg/5KHeInH5A14NO7GI8kMxFv0ADI9Ft7XH5FNL
tf9IwHhJLE7V/URAFrZByUv9MphTNFvQRNBRPX9VWJGPuZLBIwRqiz/5EHafCxMZ/r9/KEjqmXhX
QxZrKWucTw5VsjbDXDuZbTG1qybHfmkgnPQU2Lo5RAxUXB/lebgZ+f22qLDHCSujra2t4s/1v+TC
CY0OHSAZqOX+lfg7/0OsUDlTIZST9ZQey6Y73irgXgoAysHCG4GKLSql5wFs1tZ1oYoga+8t76G9
xWW89fOrVdZMxlxyB4onozxSukeL7Pr8LP//1SpejIT+989fUrB3h1QnXWqBjh1kKL228hdUufkt
Y+ZLBacI0rgLs3xRhVhDc8GRdi3VlH7WB7TOwd41AsjZlHDrAqF3CtgmgHz841KsUjtWAoeJ9l1/
NHJQ0PlQPMHvMQY3ydnWMugeK8MyNxJ9k+/h4IMSLFjkfoEIxi0o/MWJf/dHryYG6owVrcFjyYLg
qT4Mw78BGVF4gmk51gxgCvC7QS/5fN7DFr3d3BVWJmqYLFX8Hq+wt3/6tEsIDzREoCFQQHE+YC+U
01kqUk2QhcQWcTQa5NUk+YSsU4oboVaTtYQC8RFwtcU5avEUPh8NaLjGhDNI4p1YRE1MiSt+lAZe
x/88IpwqYPd50AxHlr7KD6SNviUSYpkJsG8a+KQL+UasW2nj8mXfbYm/g0HuAXGGv7rUaxhEyfBy
9Fo1ZfnsbCi0uQTZ+Ob9KG7xli4GgvUHXh0Lx26NWrOGMZ9MPU6ZZYn20MMBd0MGCIXxkHy1sCXS
f5899Mz+N9xq9lgXgE/nIxxjVYxnUDrrYuN6v65HWT2l/mf2kMWhuoUm3QcKky3aQEBOcsrktHhH
+7tQZa47xVX1nQPKFrkDAED19nrQ1Sn2N+jC18PScByoya8y/QDSBHM7zAg6D/Fsf/IHFpfOjZ7y
pUUeLDbpSB2BzPvgAGCbo8OB0MncMoj1a87/kZv1dxTvA6x2ka+YcLHGp8x8hdN47G5d65Z/3PKN
12v7fYhljO+Oe7iVKEo1QhR7ExJHxq9E56im/Lj+OS4tbGCvoMCKlgDcm1bv9tYcw7wTiKJlbES7
Ga4aW/8/zdbyYAdEEig5Z/XNiyAQfCK1zAiPtihIxwr5p+v/vj6UNXL670fBqYbaAM4ESG+udo0/
hgOrLRAkW46NuS3B1JGobhEgM+5qD0pRr+qWjtKlhfY+5GpkpQE4o1N0MlMnp9tM7f76kG79/Orr
TMhamR1i4njxOOoHOF1f//2PmxEeQxASW6pQAWBky+p4t8bY5Iy50YgJp3SZtGY2uN9czW7kLR+P
GQuAC7ziQBEBxnQtuhpCK0fQqlNZNRg9BFjMOVGDOQAwE9jTkYyd8Va7bvHk+A27c+Eedgu1/z/8
kPVeCkPXwYmK//nACDWNovBGwxizwuc4byJItWxrvMg0nNn19AN7A+Vl10V9o6IFCn8Eer1RDajC
hJ5NArv7LtV9NH9ux8bblxaUXWbHnl5zB6aOoB7wRNiGkSB3r55J6LZbltdw/3GI08RuSLsDKvPe
1iptfa9KLVF2so0NfGlFqhvrR9lG/EAt7aetDUlr6c6vEmdzCpWOPgUB1UjGagj2naFaaN8zKzYK
Lzq2Q/uS42dTOZlW3BXEdhPXGkQs6nyO54rzHcqZ5dbvW7xaBBnvAuRr2zJo6mzEhfqshBiyYIpk
GjD1uavbKSstk9+1zhCr8GD1Od2SuWAAOFbGvu9nI51BfDMotEyFzfhrMBny0BbzmA6hCUtdsw4P
dgjrW4LSW0zKbjriOfMbB3z4SOD3gh0v9SkIG3bAuTd9KasF8CQkRKuUsvqjLPo5VS7khmJZQTQH
W/yPoh4FKMg00sl26Ja39pgyj/PnrjTn7TzKKqPdAJpaX9TeFqU9DRXUBbvVUQcYT785RpEq+tgZ
rPKzcrW3cYUxJzP1f9o+8w/aZ81GoaR3bHILgtBzGzCcs7MDXxzqnwhVJvJfW9VxjSIj5pbSg2Go
6ol3vUinwAKSFC4FUOnm+e/Qp2QzDQ8WAzathD4Unk2qtHs04qGNO5tT90m1gfXbhr6FgG4e6t9Q
GMWDNNfMjTn3g4OOhLovbEiM0hYNbkh8DElkRG7SGnPHFrRdcRf54lfZOM5jVAX9gQfaQdPIqDJL
d/SgofeWNmPU7ACqA/Ve1dyB4gCMcCbArB6jGoZvsz338N+WXu5uVZj3JWrqzSK+a+jUAiLOjJkP
YGEsQjWjZqh/SnRfURNhVh2TqR5dNPl6dyt0Z1cx6UvIftkEnaPJZ0kf6HqnoCqxd5gvYi6i8gXn
I9tVNWqkSEyLjI3mnFbVUJ5Y4LUbZkgztZu2ebS8XP/yYOQeh0AQPPbGV8XfxqS0bb0LaWjt5oGQ
l9DpocbT3Zdhncgmb06lFgPKeTSF/2T32hLufBuqon4u0GnZ6aggh95qpqOwBMmiCX4WqMp3JEYR
D1/GI7MZD9ChuSsVLLJg08neum7UL62TqEbzvfIjBk25ZrQ2ZaGwdPJgfjQDwBmLNv86qPlnzp3+
hzGEeVJZvYa3T6XDzAgLqNPXnhNHGsb3jGHbtw6cU9CimY6oiygnHUSroBIp9A7Pg3A3MJFbMfwH
KwCVQTStpP0WytlKcUc3FLBVC62CISrRpIgMT6NKkDvbyaztE0CDxbHwjV99ZLu7ire/CxuTClhd
tMGfkP/xWqPfzkYh48kA8NAGbThB7edPSecx7ifb33fUDPa076NUejiVbdvw8ZVBNTFay/4c2qxO
Jn/+7ueC/bKGwoYdRFCmkdW6J4NEw53hq3ajHZfd590kNz2fonugUfwYoBAeTx4A1co26jQsrSBp
3B7oaSAtixuUxEv3JUgli0Q53hwAhJ3fZ33Y2RZY0SLrcdyQpUv6jyrrf3OMxT3PBUwemYa9egwO
ELoqQMYQGale7MJPqfzW0C/Xb+WLo1gwAQsuGnfPKrnUdaBcz6tFxmPUdRO3N27cyB+vfTOCjG1o
AhaAzv362TROOYe9gCmzxkYf8FBH27Hd/YcxvAuxyiwEHvxWJSyZjfwo1X785xEsUAMgcPCfheSx
mqJe4rKpBl9k0dgd+5GffP4EqO+/jsEyF5l7BAJm8sMbdm4NyNaO85z14xEgKpT2rv/+xwwfv//X
kgCVFhc6Euer1ZpULQSg1JkLWTbp/xFo3BJ9zF25oS69gQS5GCxA/RlHQICe4/Lv71K9kLhGaRbN
nGHPHhp1ikBeVGYZm6MXm/w/zNxioYP3HaQTwVQ/D9YDcx/h6aKy4nvv7MPwxsRdyPRBeUA6ubh3
YZuEq9+3tdPSejDmDE36T44toLQV9gnUYp5A2Ifu8xC9uHX9bMjiODrTy/XP9nH3oBNhLYbV6MoD
tLNKymc5FK5whMiEZb/S3vwMRttvh+c3BvnxFDgLs4bquv6gQcibRDY1wR9TQWwL1fLrI1k24Xla
jBDwQEMjZ7HtXa+J2mJyhJuUyAr9bXTCLZpkEJzhKbR10v8QCWcOak9owkHa63xBFDzkhhX2Iqsd
dRcwWSTSYwkZUNqgM79xC6yBujikURDyAx/AIzPCXbA6pPMo75kTzDzru6nbItKUmA0bHierCO6i
yZ43wjcTt34ANaGKh7AtjpXv9YCADPWzgjv3hthlFPe9rzed8N04l3I8XJ+RC/vx7G9cvs27/ejq
zqKtlDwbqLmpCQS66dQeNSSUXKt9U02/uR7v0reGtCY6gpCHWjR/z+MBbhBKIEd4VjC7i+3C2NtM
bsBVPY30phTVcnKtFxZEr9BsWby0odR8HmwQXmuyrueZZf/W0+/S+BI4L1J9sqCI3SKlPJq1cfAG
tE7Yr9m5Ua+9NLPvgy8b693MDniKRUQwnvGWo/FtT99ZML3MtRkluvX3jrxFL/5bTvo4XBxE0P6E
6fa6tzzXi+Gkw3lGzZYvGAJrz5wSbui2GsCYEdVdT53qAY9EgH8Hr0giZFCxN1giwd3j3fjSl84n
VMPxhjLx4v1Q1hsZbagkesyGCYQt3hsPtaS/Z3ILcXxpRb2Ps6p9wJYdLRYT4IGWnSxRpQY1koqS
ZGz/0QDi737GcHDcQ7MNjI3Vfg4L2od5PoyZIEbxAxpCPK7rivy6vkMuzhu6o4DR+yhdr1GtvuR6
9pU1ZmPE8FBT+6CfNyUnNyTFLoYBDsFF+R2I3vX1gWOYh/lUYDB+uxeBeh6iIJlg+fwfDvfAA13c
DYDNBJv/fBsYwJQEkRJjxiLSo83a3QEvvG1tpuAyFtzw5rpQ41mSYYjf2otp9Tpljao6ajR49lnQ
eOnsGScYin8qZqtJ8hAoBNDmtmYb/rK7W6nspVQAwswgkiMbQDa4ns7ayr1R2RHP3OjZNPYAQmKL
tWmOt4ZqU2K8DVOBE+dGgXlZ2+sdj+QGlGYIsOCyWZ2momY0QP+aZw1qNMDySQDroXzfGuCgUC/a
dQEgOHN+S2rpUk6wYD2Q9QYmtAtX37SOKj0ZDGElDhZS+8+ouP24vgvW/Ki/my1cEGnISYE7X5fr
+DA6hNoOJlRLvYmmVm9yC/jdfDScuEWRNS0AIEwKp6efZUuX8kmgU0MOFhh4vYdqCcoEfYucuRHm
P/Iplj8OcmsALaIFAyvVdcYC+tI8qrLmWQvxI8AYUGM5GvZRem/XZ+HCRAP9i0IyTAYcE22/883D
PcCsSok40nybm9/W0N7YnZfW7VkE+zyCgpB3NdEGQP55u7yGg07EEkWjiD8PFtiV0ytaJbFv6+T6
yC7cjmdxV1dz0wAE1viIy/tX5hZJyKHcs+f1U5W//nskiPUsouk4fz5mHHmLwuZyD3v1d3hFkTmT
7W+Olol+uh7o0sd6F2hN9BZ27kLTVyCVsu/z8v6WteGtn1+thcjkpHJzjGMG1NCNJPB2t9qLF1fD
+yGsVgNAXE3jGEvO0mcKqWfQ5eCe19tmfNV2m2KlJLVVbVVwY+ouXEa4iLCdIlysH9WKbS83BNC8
HOrhjdqIzh03i6bOPWhY/Y2FdykUJKq85YqAOd76CQB5dxp1KDBnUVTfB8Tdk/x+8G7kfreCrOax
bSa7hfoDz3KUoIvmjQffS5CJr6+3S1vo/UhWW8gPeGTKEKk7CQ/Fgn7z96794jmf3Sj9/4u0LM13
qSyD1vLYUwxHk7QMEhSCuJcU/FSNN5KSS2v8/ZBWF4t0NHgopsZ9lqs7s/Cegtr5cX0sF9JFiH7+
3/df/v3dWGbqNRCzwKz5eKoX7Y/SsRIbQPZbmkIXhxIEKM8BUYGAy9d7F8ceWUAYxVaqK+WhKuqZ
6WzobnN9NJfWALqloPuDvbOgYs6jNDUSNr9cnlO0iZ7kAALoUJsdEL9OmIajnu7d0qE3duulKXwf
dLW6yVSROW+xhSx6D+QgcQAIuzfal38eWoAeGbIp4OVghbzKbQZShwU8iUVWokH2aGs2703ahYcQ
KnepDNX4WEXiFrXu0hsqQNrtw9gaVU9AEs4nVJrYScrC8tDGo8+/D6jID+W0gatgAp72jvky9cgp
J9Upz+d00Ifrg75wcMDeA+gOaODjslqvmk5EINNU45Bxp42nAtX9+dW+pXVxYdEgCP6LW9EFwXs1
Rnj8mKxhzZARKzqWBVDY/XAv0ICQ9NjLmynGsgZXSSqEaf4Ss8CdA+zqfErdchqbuqiGbGiqR4/m
ZmxXA0yt6+8eX+hgdV3GhXRfGjnEg0+SuWHV9vq0XtiMS4kMvD1AjdwPtFBJST6oJmLA9FXfIva1
nMQtkYILqfj7EGvKHt7PkLTjActqa4+y/6lSPozfnm10Ynp/fHJveaDayy77MK1AIwPbBBAVKkzn
01oLMOrAWmIATBbWMUCnpIj7fJzu6DCKA8ClPKm1qzcFh9+rgE3FKTfNOu1bqF8YFae/hQyX/rIk
JnqeAq7m81zuZ3dsYiYj62mMQCqC+Lok8SA92AgFXVvfUlS8tN7hI7UsRMiWwU7+fBAOhZpE4bos
K9v+uy/mFyn4M3qMtwxrLhxZOEHw+3hMRIDHr9agmD170KPPMqtyUQo5NeKzGB/98uu/rzOUMJGs
A8KKl+jqcpERyM9BgW+SP47eKaQ3nreXRoFCypLEAkH8YeOqVkxYTwyzZWwmdifldx6AELa5PogL
3wSoVMCTUetAfWD9YodWTW8qAI+zhnpHbvBECzjk1fONMBc2zKL0tWDBQVPw1p8eJKq6ZbQwgcCa
f/fE/ZqP0a9RhPdNY+To1+V9bOGfkuuD+xh1wTYCaYS3eoDn5erCLIMxUnOvzMyDJn2qhQ5TZhux
X7hwTaqLROWQQbHUrRL3xwNoCYsuFwqfFvhCK0IvnfXEjJaaWW+l7ou0dtdH9Xeyzg+D899fDQvP
Y2QhPX4fUsw0hoR7nygYyKdiphkccjd14+7ENP60y+4L3mXfh0FvewOVUEu3iUF5nmoLwAUVZloY
cURsSD26n6rc2Vfh/NjLCHvF5ieqmUxNR7xAVf/zXACjUvS7LpQby2bPdduj/y3B+i/mTY5i9wgG
nyP8V/S1jyholQBgjq/t4O/ryUsIhAOdujnWUu5w/99oM9krrD1e6KCTLr4KqL/jvP9QCWr9sPLr
CRPek/pB16E4Th23T+1syT1QKtYTDLdLGYNS2D1ErvkTsJzhWRV15Me+2OX+SX+biOhpaqDDf4py
v039Pvw59AMaE6NQN3bDxwXy989EvgO9UHTjVh/QcEUXALjjn1QIju2XIr2+QCz/UoDFrguJJi5j
dBLPT9qA1YqojnunNvSbhJXhxqvUFy504ljTBsZmgF+wImU5gHets4W+wNEbHKj2svaA8t0Pf8yR
+gz5oxGEh9mt9m07HPBTaQeTJ7PuEsggIflUI3RxoRDYhrVI1YwSwhAWD+Y41keICMApjbq/bRXe
FZ0NSKQ9fBJ9cd/Q6JF1Q3E3d8NJkA5tmZJt/A5s0arcVY4SfwqHARaVVxxwhRK+8AEE4tt82s19
+NZWYwVc+JyRuZ3i2uIbw6J39pI+lQ5z4onAsF5Emh9YCffNZnLtWIZ02sxR6aRlXad2YPwJ+yqZ
QcoNyxZk3Q6G0AaLAwkxNmj7lXGtynGboyEDJBKhX+fQv5ft+FZ6UTq14cHt2YNn8ZNXVanjkKdx
JIc5Nw/uGN3lMC4pK36EQPwbdGoOxPX3YA1DGh3IK67TeqJbGKmfmpnvq459DvLhoL3iXhO67VD8
1ePXrrPSiXsbGRgnOHrhTJ6ijTf1sMJW+04Fny0/f6JEAmgIJYq01v59MZgo87Ppu9uab50zpWhI
ZH5jb9gUgdZKs7aeyKExJDhN4byxCVZBaG9I6f2ACeTRLEaRtFFVAHcWFfGsKNl2VlEC9FFm2qlQ
0p+qp3LGLh7dH0brBVsXbnwpqq+QZ5vab04RDEdWVjtfwOYUFTm/B+fXUWktqLvziubgBg0okBA2
TkDORq00zL9XJRmOdIgsoMFMQI6DKQWQzo1BNieJKPpv8wgJTT/3/o2giuMCtUYPEF0HBwfy/+Xa
ePdaK3NiAhxqzSff7xM+ZxwGgkP/HBbkxj7/eLmeB1plbWAZecHoaGQgGlC63+ilkn8vPrwPAaD4
+ViEN0kDr9r5VMJ/pfrcsy0b/7m+cR5idVr1Lajz/TJddbPRMBT+f6Sd2W7bWBOtn4gA5+GWmmzH
sik7Tie+ITJynmc+/fmYc063RBEikr/R3TcGVNxT7dpVq9YS3sW1WMe89uC6JFJkEXlDT/19s5mi
sy936TrUjnpppLRijuVBNpvXlG4TyVc2Fp2oitVE21Ecu70FqnEv5yMgQFH4LlfDLlearRv5yY7Q
1h7bFpynpU+e/r4VohdBTz83fbml17q7H/s4xmV4/mNYR/S593UBcogm/Wgs3voMrkFdCDelK3wR
i/zUCSJcJt1LMionsJCQe6qPQddFx15uEyQ3hxfdSndtox5kPFqTq5/dKH63Ev+f2Es0m9ZaaSOV
pQZfRP81Ddt3TaofZTE/Dqq0Ddr8aMT5vdeNm8i3FNuEpG2og3eKONzLmvYYUA7eD56XQUQgP9bQ
1UeV+lEcNJxzsVFbZSOW5V71W3JPoOf9VvrgqvJdEI6vUqwAJQ2tR3Klr7fvl+snJYsFdARRTLqm
rhLifmxSaQla/ajVLc8Qo8jtvBleGjl4yUTBdnXdvm1w4TqDuZfCBwS+1Afmr58kzaSuilrtqArW
u5Rl//jtykn9XbK5jKkY038mfidLz30C0Wld9Y12FK1KfGISPbihO/mfQcgAzEElQSChKVtJ3LuU
dIftc1vK92IQirsy+aWI5iFFRkBAFqL/WRTbmlvgmDUVOCEgiU+JWNKWDtZWGdpdlhTjFkmd8VMU
StVjhPTeSoB4HfZOzcAUwTXq4FDlzFI20RBlSRuN0tEaJ0Cn75vuw5D29WsXWSh0wyqCI/KH+phW
Q/bHj+9JGonSH/3BxDbzapFYFnmkQedwjAj4HUqS0R4pm27l6aVfv4e5CXQYekiELbT6mDJlHqNx
u6MPRepjoZTFm5HUyX1TF8qmJQt3oL/dfwOaIExiTfq3mH6AB3B6SIp6ovKApE05CX+bn+AG0R7L
oI72JmlP1dYMn0bNvgBhSnd88Dqkcb+LPO1bVsreazNkebSR88pz+lBsX8iEaDst9mC5olQlfpJz
RfxeufANq23NZY9zciRtpFEItt0vrqjVeyszrDfTlbkVBiElHVl0j8ZYuY9qlbcfCtMPjoIQFCBL
o/pukCCYbxu3hu9ICj40VQ+XqBwZTtW6w0fX1bu3Ns3ZZkTaPyW5gosFd7EJ4OJw7cLXhQSBFt3b
hG5bwuDdKwe4/9dy05Nzvjw7LDdaVby0CcSvmtCjUO14h5vtUanqz6Xs7wqt3ZiFsk1x3YlW7MfO
fQE9vBLmLmxzpFunp7EIAd3V09WsDMEM5KA7ZmDxmuBXFrz59X3sgwag+T3Tvt52QtfvcUqAQBt4
X1gk1Oat9hCqFJYQK+2xG09kCWHV/JCq/0jCj9tmlkalYUEhCwoecu7rhlCIzd5w26OeGRvXUxM7
GZLPRh99F2FpnGhjPo2QTax42IXBkWHgMJFWJh8wRzvw3DNbkyQTkcquaZ7b5B71DnUtkrj248BV
JlYQmDS46+dA1sJoi9wz0+EYFqchff7zlh9geRr6iqokTpxws7xP1wZRXYgEKonVkdeKVMGWGu8f
UUep7fYiLU0XQREtvQBvwFTMQiII3hOj95T+KPWvprznRPXGh24NZ7BmZebH2fJS3k2OwlACG1nf
Q6x8qafaj/Z2ezgLcSrY4v+GM5s4oYCDPxMxJGa/eIPBwC2K//xvJqatcXa/9jKsIJGMicjaeP2x
UjdCt5Iwuw5LWP4pAzA1ml7TQ9SR6kp1Mk1Xhe9G/Nj/WtSbCjRUsHLBLiwMjBvahMNAd/mKZTSX
+masM6k9RprR0hchjocIjcPnIFTkHfx19Ljenr1lg5R9yBZMsdc09LPZi7OsVJtcb4+Qf8MjE92p
DCsFXeX21krObGEWAbgCp5GpS2iSOX3KmSlRG9UhIVg4tpUu349NMB7SPC9+JL7Vvyq1GG6MvqN/
5PYAFzwDEJMp2QmMkhtkNkDF7aOmEOL2qKllsSsHUdy3xiCsrNvCPtfAh4PdmUA7JNIvx6YpZQO5
ed4eJdg+naIfItJhnrQbGmUNPvYbjTO7FCk7U62byksgXmcvmohOGxrWo/bojzQMtYma2RKcgs+N
XlTwjI7K92ioaU0yNO+pHEfha+hHwR2qBR2Q2CT9Uo9m8OASkuxy1x83aQ1OVoib8MVqLTIameSS
h0OHTKFTzNYTTW42Xp3EuxjpJruPfcjF+hrZ9CIr9n0bm9uuHL1Hoplmk1u1aBMVdHd+X32vc7UF
kS1wZpqs2A19dujFngd7m6OaoKTwZROE2IPe70ofmuTOjAJCrN6zwSRv8lDz9mqvUcCKDes+UKaK
wujLW7kQtPsmRZ1ND9X4H0gvfkp9rf20+pE+oLyud7UqNQ+y1Lm7wK9p1kmL6FlMG0BpDQWzn3Se
CsfYrOXYVqQQgja9rLpTHbpdurLll7YFWwKVCB2c+lU6Lk88eRTp6D6qtegeuyyr3iN48R6lOhtW
UpULoRJViel6Z6+TBp/t87F0c8Vvo+5YCU26H3XNfI7c1n0uBFSNobhUdm6dxY+GHLs/eRj4fzHS
ib2f/ksAMpQcLw9AVEUC3QFldzSl4XvZQESih8gievFak+eCF7lIsczG2Uixr0DS2B9914ZbxfS2
Znsawuc23d92HAueEboegiXdwluhfn05Ij/uIBcI6fGrfdAr3vOovXtStBmTNeWIK0Ng73lKGcwd
FQxevZeG6Pmw9KIrwmfVekQuy60/p0BljC9/OBys6ArcK/CnoYU1fz5JLoQMka4Fz237uY86UJOS
7ZoGALdgZSssjQcYDu3XukpPwTzODKNcpQ7jBs+hpjywXAe1zewmzh5i3by7Pagr586gTI0SzMRm
AWJztkZNq4206enh85B8MPb5uHLvXx1fft4Ca0o0Ro/UVXZgkHPZTYBfP5cCXbBG9HEg76lX4wpc
5XfZ8MKjT3Ys+nknDCaNJtN3nN2MvSWSJ+pR9LGUZKvkezUlUf0aREe3eYHIIKxfc5gDKfzYYf8C
oeHKFXl1pH6bp3Vn6me4xrebdRYltVgHz0VnTBnyV7pj3xsKK6GbP4zwJ9xetMVZ5dX2/83NAjaA
tXnsa3CwRbIGCWK0kbTP/h93O83GNJtSUe27RBva4DntKttQHqxq5TwtjIJdpxhUzS2F59vs1Ho+
+A61YxRFoG6sRKIN8FOS3d+eqoX9jRGEEQCJGtfgdyEyfKhRTWje4i+u/mkNU7Gw8ODXVOpEcBnQ
WDI7Puw7seBmD59zkWSAQLXzQ+qp7VfI5fRtGBuEBHCgbm+PaXHiEOURadyaeGJmK9Mlpjd2Eu4B
ep6NbBabwbr3/fjPnZAhAqud+mV4Uc/xebpWCHnvjay/4tuNekr7T2E18dGurNDVo5pXO1YmAC//
XWWl1MSX40Azouf6N6LR7MV9nSP+DqXim4lfp+eefmc1zLXD7WmcU5KB4sUyuGlTJr04fcKl0xCK
AuwrXEHPSuHvJEE9UCXfo+vz3svVfZvlP0tNO0b6uFWL9FFuft02f72KvLYR2AJsCacwCMhL65CV
xibKftmzeKr6TVzb3h+DbYAvnVmY17pTWaSxVscCZWPtpS6K9Gsfye3aRlkcyO+EHy6evP1sIPRW
u4ovedlz3+/TH33zUzdPt6fq+hDTczndTrx6oI2Yg0baxoqLsUzzZzW0qk3YqeVWzLu1jqiF/YCZ
Sdtdn2AjV08QpZfDqJTK/FmM4ydXlCHp9HeZ9UkJ39JQfTRHaetLOm0EVBrrZOVQX40RoAp4Ff7h
/bMAKel0cyxCaXyuqta6r0Kh2lspEkW3Z3Jai4t7cmZl+oqze1KYxDEScxKSdA/BAMICAsVkMHdF
cp/FB3WsbS7P2yavghlMkogBKUPem27T2fYoRq9CCz0Vn422dx9T3kTPSe+GWxkc69ZSynBls1zZ
4wFJLDDpucic7N862WdDzCsLNN3o1yeVt1MMJbRP3fZrlq1ENlfrhRlDnPrKOb4mGbPLmeQbYLz0
rOo0xISAcDEEf0hprkK9dWFh9iLu5TxDuQ4LtOuEtOVHf7rjpt9ny9EqQxPmVaZEgNoiE5FHOgWf
KID22Z8GKdPPMzdIAgD0u2KYlIsY4g0xrE9yeKcGmwxt1HbFg1+twdT/AboLgMmEJJ4/MNqwHlyN
3ISjH6wWVAsIudt7d9GARdM3MQRZF3120+auJ4qxGrlO/AgWQl6LHq485/T9Zz8/beWzrYpDToZW
4+dBX0pNZYfCD0+7/9+GMItQqiagVuGGruM2Ci2GkQ1n8Z9b4M1KnD+Bg69WwVIqT1C8xnKy4StE
y4m/xny1NE3nBqYI4mya9Ax+HtmqLcctM3FfVpRceQWojzmVj5XZWjKlyyil06ECRnWePE4VoYdh
KbMcVTpK4CEKKd50wwrGYWlXceWT5SKEx1PNln3gSa96RS44gQE/HaQI2Yc4FdYYF5aGgigcgiEa
I7lijWgTlHu7vvBOZtOfVMv7YHTKAY7RFS+yZGZKfhJGYYwzf7k4gZWXSRfAnM/b2LHa7ikU4Yxf
lVq58uoTMoSEm0b+ccooTJ9xtgdyOTcEOmJcR0Hd2Uw7OJOCJ7LwACv+mGQLUyDOyQwipUj74my7
xWWsum1keacUwtrXWPTUN821zL84NedWZteiMkpD0rW+f9qq1Xel+v7nZ9L67X0BmZEXmf262hUD
RcnSO4VDb+6s1tC3I/w0u9tWlhYFnVNuQYv2iis1EbAeQ1STJD1Z8i+9/ZbVX3LxvU+//bEVyD0A
jXMkyT/Po7940JqwNmP/ZBrkad1NXcu2qmXbOhxX3P3VU4Qnwbml6eCebTLy6VEviqF/quhFMsrk
1MLua9Nz8y3Vgn0oG69JLv/4i9HJPB/BVvIOmb8guyDU5cFltw0yteEwtmGmE4djAD/qbUPXHRXT
6M4szfZ1TvxayaXhnWpeAVvFgoE8VPR8V6mC9hoIcmdXA9A7OE7GTYgs44csH6FBiwsFlbYAfrbb
37OweRguz1geQLyC5hVBWoTTBOypd8osbVOkL8KY2or6RbF+3baz4KAgsoPgl1c6L+Z5kCDRDSz1
Wu2dQOZ5GyVIpINsNaDpcnCEt01Np+oiup5m+MzUbIZrhJ+tNh+80zi0jjAMKZKOMXDm2rXjEsmV
xLLHsYMjaI2SdnHjIgLKGxr3eNXZkYT5IHeqIECJnnj2GOS/YJo5EZY9wyT+CXmvd9Mt/5jSdRot
7z20x3mZXfVywINNe52aeyewnYeE5xicGlvXSP7cyWDGAJiOSCOdHbMAJs+URC103zvF/YDi5FBJ
TxHQi11TDMMmSgJzJahcWkRq1IDdKFZCVTO70KyiFwn7cGqGAVQ0UURwuPQiPbXNUUDaodilUh7a
EnC0u9u7Z2mjcuVMuCCq5EQGl96HdpBU9mPJOyk8zny6mqFdG3cwIa5M6LId5LB/m6E7/9KOa0Yd
YTMeR9b2WvtUNt/qdmUoS2ebwPxfE9PfzxzphEjR1cjzT0VJycn7XhlHS3uMrI+3Z2zyx/Pzdm5m
tjVqyihCnwuEOL5QUViLvlK+WXGbi7MF6PH3imjKPA0Wm2IHLNfEa5r1bjSOJZyBSbNW/FkcyZkV
+XLCChDIzSCxJkpG9TMay/g+NdU1l7s2ltnWpt9szNvBZSyeBf+aAht3xiMZwpeV9V8eDgLIeHfK
afM3v9q2XqGN0/r31qkTtYNES/HttV8aC3oTQOhlncflPO4sIiMc6Zh3HZPY0JaqNNn53fBs9KjG
3ra0NBgSF2SFprFcpVt1Iwf3ZaQ8Aj3/NVF1gKbyis9ZHAyFR5ESydRoOVsYvwFlLtSZ6yTlYG0r
dfjRKQPMjhD9rSSAlk4mz4GJ94f3GuO53GiRW6ipnPuuU1UxGjFyqR0Ak0Nt2OUbPV5l5loaGJEE
2AgTMMYV7Kfs4xY5JZx32e/rpLB1HVGFtfLfmpFpAc+8zagKtTIU0w1hwZ/5FJXHqF252ZdMoEs1
NS2ShoRF49KE0mcQc0oBPtPd6V/daK/9vL3J1gxMN/zZGAbeVtS/Pe/URKm8SVzA1Wqv97bWpObu
fzM1u2eAbkSamzEWEWdpkPXTfoprZZfF4XAuSarTc30lQZt0qSZnBQGJz21NC0h1qv4isTHFO/+a
mN0xeatoyZjrguNSBQkbMkxr7JFLZ+XcwmzRda+UZK9nEGO07zsJebx8l7rpRulX3OVSyHFuaLb4
IwlZWS5Y/ARRp4jW3ycrfoCnVTXtIObfv3BoFMwJAeF0QTh1NnOpYvYgQBhXYmcFZBL9Wk5gyWNO
uBruf3waJdHLzSy7QjkWQ4WB7IeUf1+T7F7aXHh963dzNqdyti5do7Uq1zC5gFzYuqP8FNdvGRrs
t4/JNOnz4IJGFBDQpJJ5pswG0bDidRCkxNRpnrS2G4v6oRCU2s5qQbrrO384xEHblfClmslKPXtx
ApXJZxKHThJSlxOoRWJcS3osOCptEKOU2Vq4suUW55CXOwUwGbzLPNiMQm66rowEJzf05IQ0t/sA
J7dyB29xvOI7l44R2gUAkFE8nsigLgej1wGtzvkoOFqvbTvxs0rrfhB94fyurNjirJnkbEBNWNf4
9qrORrMI2XaKvzPQTv1DjSueSySaz35/dm6qdvTLxKsFx/IeDWrixdvtHbf2/bN9reQaMYAxHZuO
bnA4/s0vtw381rK/2tNnI5g5mtKtrLqaLATmRkpsKbDDT8J32me+S7//awUUh+zyl5LbEw21crcm
D7u47cBlKoQClHt/l+DOrjlaOAeFFgecdrOjYg1CUlpDHS2YIN1JmRD3MPWkzMomCBH19Pf5pjM0
8lZADxMto+es+3F7Kqe1mM3khZVZwN6lVS8OqmA4ma98Sqxkn/WeE1hUObyk+wnVwsreXrRH3KGQ
YJge3bNDVIiGW5cI1jkuSp5Wk91pbWSn5Ko2fancy7X6F4eJBzDV0AkEQB55thk18G6p75emY4Td
18FKtuJQ/HN7DpdWCggDEDECa4qDMy9X4Mdrc8wMx3CPsv+qDM9tsVKEWpq2qfWBoJoeepqiLn1P
5XZ0l6eh5ehCBhN3LD0JftUDZ0j+0QDyk3AK728P6nd9cb4zzk1Op/xsi1eyUrgIq1lO13QHOroP
npbt/MR86kbEkHxvL4TmwQ/rT01bPYtjj6xY/KIP9LzJ8b3ml/dDvva6vKaTgkuKwgw8n+h0X8Ow
qh4BA8vjfYGi1msuBKcuiXZhmzzU7rgFx/4DoIdnFymyer6yclIW7lFgZcTNYGQInuc3DSiiyJUM
1XKUJq7pMHdr+tHjHCQ74gZVF3Qfcz/8FsbWWqv/dT1/GjW/LFOXMkGxzM4MIlCAglzBcqS0UR9H
kph3fZWIxwD462NbaOEh6yP/sSn7/CXpS3FXg1C+l5L658qWWJwCUHbsQ/phuAMvt0SP2FUdlNT5
9EDR4AWqoJOBDvmRXijpLjAiOMOLGFZEqZMfvSak1RYdXrhYUQlIi1L9iF5NtvWyMN24eV8c0Evz
etsvheIIuVX0+fbXrn3s7Mg0Uq4oXeBaDnQR/sZH28jOiLPf6qFzN3mt+4euErWt5WdrC7bkD2D7
+XeaZidHKjrSBk3gOshVb00ftOOwhbbx9vAWohH53Mj0EWfHs/c7V497jEChb9Blbe6zdjMaK5TD
06deOQF214QPIGqYJ0AiQ2uEzvcsp1TUvdWW+z5Yy4suz9a/JuZ80F3uNSkBsOl0Y/QpSYVPQNhP
XbcaBy/ZQQ+IBAjKSXD4ziYs7UxB12vfclrvxatCu+jVvdf8vL0qS/PFJaCA4CTivkL4hHKjxugZ
WE4aUgWgD6W3Xm5bWFr3cwuzzaWPlSi7ERayEVqgu0L/lnxXlJVbeuns6AoAYWCNtErPmxgMK021
MrZMR6RBrMzAbdAT2/wYZYTO/WxjBLvbg1qctv8LYaPZl6fK5WZ2JZhMskCynEJ56NK9Ja9UqhfX
nnwUIEPwtXA3X/5+aKmuG3ai5cRoE+z0uM2JqErQhka49ii9hvDirfUzWzMnmZACy0ups5xeNX9q
Pp2jlX5UreGYJQi5+9oJqOhX3ZXtLhPvKtgehlZ2eohkb0/p4j4BfE2gD3idpNXlkFtEWYdqGNiJ
NJ6Utkqr9veM9xEdIun4daTbYSVgWDM4C7QQPlFHSxvZmG+jEiOP/jVAcOXu9qh+x1Jzh6QDGaWm
obM351wEqUcXbRhEllM1RncvNcWnMZclWHb6+NhGcbYTq2jYloWuvelurNzHyZhsjTHON22vBk7g
t+l2DEwkasekOUCyUe4rKKk2Wmp1G6vW1H0X+e4WZRcZxVqYvCly+CuDWArmiGHIwfMip51gPlO1
MNTlaLhOpIQHRb/TtDtNpCMJLZG43d6esKVVObc1nfSza0LqgqIBSgY0JzPyF1OK3btm8Pwfpp/V
m7wt1po8l06yQSZ7osIkTJqDoYWslcJATlyn7/bSex6tHOTFnyfdQzoBXIM2D8I0IY9T1KjJlkcf
dEeKnNuztVRbhhkYYAYNGPxjzRyFWcHmkyeq6wiI4rzqWR09DoYZIvRiqBul9L+2I0w+wqAZjmmk
5rdBECFFSUSpPRlJaKy44cXRAuiFApr6AA+my8WrPZSuiqk2oPhbUdug7357uEtunhcFtMtQpqFh
NguRRjMLa63wyW4K2Xvhdp/SPN3VWW9XhhzZZZL/gtPob2xSwKY9iLIWVMeXYzJaOa3zmg3ZCY9+
uW3Uf/Ii2Qgtj8+vheivlAmWHD8K21MHLckhY/6IzimleIbLUVNGZ5S/h2QjTHktFFtcpjMjM48v
ZroQVJrpOmId2Zmf2GuFgSUD8HFwpEg9TYiuyzlLw65WGigVnGEnKfdmtjJJaz8//f3MRzRSkxNz
caj8XvllBsYzZbvt7Z22tA7nI5j+fmai6LrQTTxMDNKzBXtpd1CblbO7NorZhWdYkT/mEpNUPYnt
a+mv/PzaCGZO22uUIDQMD8cmig9e5b6P6AoaormSMV0zM/PXvptWGuwKrhOkB1fZuuiprcmGL5rA
o1AGgp/+Ku1sVWCXvdawnAFGV+GuNSnUrcQCi2txZmI2irSuy7qqMOHzylKA4qw4xqVbbWryou0A
ahnqWJfbKYn0sO/bFiciHlyPEsO+HN+LNcagRSs0yqEVC7iHSOrSihImVmqIBZdBs/GfE6TsXpM1
wafFxz0QzX+NzPxhgy9sAR+6TpmmT76awymgHKEpfCU2r+3C5A3RjMnPZuy3XlNt4lx6uX00l6KR
sw+YXzL9lK2tSz4gScksecWHPtUeu1R5jb1+S8/dXxTvZVrMCRCgA2DcM1eAOGIfTV1UDvx9zXAQ
4IsTVrbH4vZT6IHFEClGa/r7mbdBs6EyM4+nf+kb+1hraSxe00tbujrptSELxfUCVmm2A0c5ALHB
C9CJYUV59/wq/jiReO5Fo5YevAZaFVKS4bYtouh0e72mDTGPgJk57rSpgZPk7eXgFJqxEt/Ez6Vt
+JnS3kkNlW3el04RZTvEtuWNYIx2WoUrnmnxNEDAQvvj1F4y78KpIBlTjGYEPhAN7V0sKIQJxNWH
XhdEuKyqcn97nIv20G6dROloiJ2r2ktQJRFKkusLoIMOfvnWU+x9LPO321aWdj+NKpRafosHXYcj
UhjHnWw6QOt2EqFPlz132VtYUFWQVoLXFVvzTEdLjj8UQoXcd/Mt9t46GXrdTY6Ob1d8uT2qpQNw
Nqr57pQ9sdPbDkutvJXMzZpCztrPzwKeqCt1oSZt4ITm1674rGz+5uunXgVuKCLEmd8VophUqKuT
EYpsL7LbNT7a5c//7/dnLreFRWmE3dgkn/rZTRM7CNcqbEtXLATN/28EpJsuz6gnmV7X5abp6NmT
oh80dye697cnafHiOLcx8wNlbyi8I6ccjejdZ5G0lYP6gWfTW5UJL6bVfZDU5EWKWn2b1fJnkbbh
2x+w5IfO7c82QVkp1Ha5OZ22ztFzfEvGg1Uadts+5YWPnuqpG37ctvj7Wp+7PnosQdDDikIVcxYH
u3iDoE5j0xHEImgPeQnfmZeNwUtTuuoPi2fnsxS2ZKBz+BePtTGMh6p0Q4oyUYOQjf+5Hbrojj6D
4lknWb5r85AmLh/edT/2/8lg0zsImV6Sqen6lTarBW9GSyjq8BMrETfGbE8nZqPqg6vybOxIqCVP
u4z/GWsgv4WdTXV6avwA+ckrdrYnxCFUpNaXDAdhOO+zGb/fXoCFbU3qn4InCj0gZeeAhbHU0ZId
KEnmXv6qBcHXQUNGuBKTu9t2FoYBwdJ/6zz9/ez+LqusqvoxNB0Nkl00ntYkCBcdMe3ak2o3XQVz
8FhbWGXhoXPE7xd7CqCHzlXsMTuoSbYNYMP6i9GcWZstPU9ocCRtZDqQE4fRfbTWfbU4W1AlShMX
OesyC6j8TCmkNk5Np7CUe7es3lrF/H57CAu7lzr0fyamv58tSIXeW1kYgemokGiL8XcSWxvV/VD3
H2/bWdhgEAqzgUkBw/A3rw5TM8p8rWAoVKTDTaxrwqEM036Xw4q24j8X9wDdCgjbsQGumBZChWug
DHGfEO0d8ybZkwx5gNf/ZRzi+7bXD7dHtrhIJsQnExBGRaD2cgY9QVBiH94gMr33ZbiqG7uYdYZY
DbpnHcjAFbmaJpSiFtQlIW8zRD8HasKbzEgs5JXFTjhItSU/jJRZRlDMbED6z9gqYavrNr26g+1X
uWB7SiyuRDyL6wnkeGKDmZioZwc5FrJKb3XK1qOs7t263+v5thRe/mJq4RihdQ8Xe6VvJxheWCE/
YDmG2dhPdb5G9b+wdNzgExKHtBW9uLNwIVHrthBLginxPQRYNG5vf/7SRQ6rCKx1+FWNtPBsa+RZ
KlfSaHE1SP2zhvyfoiZbPQ7RlBY++ijm2kYCcbXRvhSp8piNzUqNb6mqDj4MtjHKVrIB7cfl3pQh
WiryTAcDopswZByVONxU9WsEv82gtPtCqzd+amxE43R75Ate5cLuLIIY5d7LYSLErjF8s7Lhcy6Z
6EV4o11PdNB/YYy6gURnFPfj/JlLg0UPrTVAl1qt9Xs/RGgOUWJ3CyP0J6sP9RX38vvhMItVgAwi
FTkJE3MeJ/9z5jK9QoY81EhwZTRxf9Q033uO5UZ6MRJF+hWMVk3rvzw89bGbb60BDWZU5+XSFglx
jpTfmfu2ksr7vAnMoxnAth0Ghndf+EjP5ULV2TlsbRuvEHu7LiNj41dl9+hro3Tq1dKz26SuNobl
Wp+LlPcvCeqYezqQdrcndcGJAuQBmsBVqtCtPhtkx7tKqAPVdJqOT2g/qGNn9+pJVH/l/soVtOBK
ECRENpRjblD8mf5+Np+WMnqJXnOLBu22qQomahcZH28PZ9kGjfAMCcTV/CRmxCRuYXL9mI2x8RCw
S+Bgr8yVnbg4aUSAOGvQJFfEjqXoNl1REN0oYzlRyd/BwPlEX+oecjbYJA1hJZpadDBT2yFNDKRb
rhqbIXlTK9lrpmqu8N4Gyqse5B/6KDkNo4wUe+Jz/7nQQAm7IFRfYitdiX2XHOi5/VkAFKVuJAZa
x91XNw9t5H2oNWMlhb3kSuipJLQGIGXABXC5O5AdHUuJU+W4VSo/CJZcvqL5YiKvFJn3it+rK3O6
uFNgZ5xknxFYmIMJkP7J5EIuKEMqx7B6CtVTmHy9vRkXZ+3MxCzmoibuZoWBiVac1Eu+i2uCrYsG
0PhS6HxFwWQezQdy26oITwIrQrwEfG7orcEI1izMFj7OWxVVTxnIVL+X9d1adLH488ChyBHByWrN
owu/73sr9TNmCFyzgBDDr9srsBRUsZsg/IBZgnTiPFU5CEKZdWYPBC496N5D88tIeVXvAtMuh133
zYUUPtvExlb4ctvwFFHM7w4ZJRuaPPF0V5Bt2RzlOit4Wk/6K+4nWfs4EacVWWYP2edu/NasHZ9p
Ia4MQsRJvzg7+gqn7QtWBh0jcVoaJnvKNI+ykDxkidnbSol0TR252k4A8HZ7mEvrBzLzX6vT389d
epn6SQX3iNMn0sdkaD43OQX32zYWp1LTYAYhuKYLchbbpK4awgpNmK+OzSZyOztIQlsYvyT1qVFf
mipEU+QvbioZLhWEXCeywHlKsTOC1ih8jVsk/aBGB728Rw3g9qiW3M+ZiXkmsairjg5u0XS8MPxm
NdJrKVqj7bvGStFr6aoiIqTezgGT6V69XCEtCdQ8AnbvdEH+XUFJPm3hi4RC7KcUgnN0c1U83B7Z
4k40acHnRQZP9Pyaz0n8sP1bcqSG29PwXw9byzWDneKHyUasa3HnEaxuB4RLV+Z0aaxUpEk3o2TH
dpntFDcu3EHuVf/kjvelvOn9ba0dyujeiFceRUvbnhtq4hIizLh6rwcjJfkAKOupDN8b6dfwF/kG
mvCZw6nKft0aN7YwjLZ56Z9kE27VD6q28l5Y+n4otuF2ouvGIh90uSlSU6vKeAj8k4r0drxF3+j2
Fli4yw0Kk0Qq4JZI880WAt4NxWvJzzht2x+8VrR7SdulPe3+fx40gNqGj3ximKDCMJ2yM/8zJQCk
ou10x809O5PCe7Ef70HYxmvV74UZozuFkJI+RYDL8xkLtEIVM7HWnCbU7by2rWGN8WHBIVDKNXhE
TryeiDtfDqUEmw0Flqw5qtYBoos+dkL5sY7/mCwKEg48NmU1GUDK1dbt1aipR9hNnLD7MMH1kz+/
EabgDV4UVE7hhZYvhxEUUkJDQqA5rbKNhkNWv97eWgve5eL3Z1s39KJc1kZ+X+x22XtSRbuqDHem
CX+31dhm9ecn3YC9e2q2mW7xOb6mlvVoNAEfOipV6rt0TYPjWtKc5aC+SYMVOM3r9wrqr0mee53q
SGMiPvXuaH0x07iya7VoH7wMF2Z0evlopjyblCQVKcRLaLiTMT+YjUlEUSrpobD0/nHSe9venuul
LUl2ja4s+r8mhpjLtQRoWYijUauO15mvhIF36FlmW0Nw1yRWFxw3EICpeRqXRIP77BgnsRjmqKmp
jhK1NkaQBCs2Jc9EKTgYcrgyrCXvpNENODUEThx7M+80xtaApHSiOqh+yGW6VTLPNtW3Uf6LrcrL
AkJH8KoT/n82fWZaqZ5faI5svfpGYsvicRTfIvUxEz40awHn0lqRoGOvmnSwXJEDoGiX6YUVa47m
de1GmAgwtKDRt3ph/EUXOjnK/0zNjrjpirqcJREupH9V8xdLX4v4FreDMYl/U5m/jllIwLZmV3Lo
utik+dgcgm2M/uR9aEjhrm0143FqBzrc3uyLRqF25FEPXd8V+aeexI3Zk95zAAdv3djbRTwTVPOx
Tl/88PttW0tOTGdkXO9kQ+gdvtwZGgnrNKpMzUnl9Jfqo2JnpPdtKX1Szfrr0KUf3QIKnts2lzYI
uQOoWqF2JIM9242CTNeElbAbM7/bFIkjyXeKscZnv3RN0tWjst15doHvuRxY6iap1xWa6lTpUw4P
np6vXPiLoyBZRY8W8JMrroWG/jCl9wzVyeWtmO0L2Q6s/e2JWnhvTHLP/5qYeb1QCkpjBEPhNJDd
D4lg/x/SvmRJUmTZ8lee1J77wAADWt69C8Dd8Rg9xozIDRIRmWnMGJgxLl8tets/0YvetUgv+oPq
R/oQdyh3Agk68+2qJDNRt0lNTfXoOUps+a340VpXbQH0KNs5/dPnJj9KU+IamE7UVBadyOWn33QU
x/C4EQ3kSIwD0FLyeuzb6CyOUroztMrwTQ5QA6VotBmTUfXGlorz2m7EVV0OxIvS5Du3eH9IoflA
IcgHsD8SAaG1C0WDbGSkJ0gm2rZc0/NZOjA4isg5O7gbPpTgDLPVa6ubfnO/UfDC1AMHGUSUj9fw
poubCtmz91rfx2jbaJMCiG74a1Yl0EpDdQ/s6GsAzcXRIFqdSnB4TM4DPKKWRLGqxjiM6peBwOtY
jttWr6RG54T2C2yREBCYAlZnOiXz+JhkyCur3Wgc1PHatvb9WmF/acYA3sArCI2GE+f56XYS0HVg
CkGQpPD4oU67q0xd65BaukSPTczC1SjqIQYhQuOQ1mR0nVbZRhTOEiHshrVrjLRL9Q10sejg3CPo
GQCa6HRAuq5kIUOG/sAEo145ZL6uyPMoKTZdo3+F3tJlnFcbUsSPzVj8PGoK5DEq7gRQuAJrORsp
H3MFQiCqdVDMOPRsqdsbQGfgRw2t25rZUK1cDksuDillcK6ixQnOerZ43DSkzPgIe6rmNkzfdQNB
906/+9znLO0RHCrIPKCaoiG5ezqlcVnomqDCOtDqEEJC4+YXPo/e56l4ouMtMLvi+kq3ogzUkwdj
2FV+wfaff36piwTBwZ/fn82SNgorNRJ8P8vNzHSNOskP1TjQazvRoNsM+IgOjgS1KT2I3z6JUE3w
zM1Dt7MixavUPNtlJI+2VgoER4o+bd9Qu/aJ1iABHpoe5bIyTM/KoXQCViE3qTvcfi6hGb8yjuln
ztJ2FsqSUCHHo+8j+QGz8pLBKMovTg5tdt2tsxsO2tLeZmegmPY/n7WlQztpIOAxA0DeRzgsSVRw
lg5Af5SB4TwO53F2Q/TgcyML+xdFOjzHkTzDfTbPOIGFU9M4QQkmz+4yiO+SFsuzBmVcMzI7lCpL
mzZL8CgiUQ6y6N3QotTjrIxk4YgA8Y7Ni6gQReN5GjCnhU0ER1nXUduHwRG+mUVsJVWyYmOeBwwZ
SALqERXUvgjvmBwu7HR8+HxBprmY7zH8fjyw8GL7qDFEmCBOHFX2QXSbvPDVff4EGeNOeGG4EmMu
7a8jS/PBABppR1om7INTKTdRSO9CkwcMpAcJWUOSrZma3QiWHipRmnOQAuSQPc1Mf7S5G6N4GQ+v
n0/fwgrhjv7X9Omz545WkB4d+zii0FOF3KOyVmJZHAmebFMFFiJx83zpULQV+vRxXprEPKtALKpa
m0aalz1TVoLnxY1wZGn6JUdRZo+eb7WfTqaQL0Whua3zZhu9D340VxffkrUU9+LEHZmbuWg7jMq4
MID1yyhxM2uKSlcO6IIXgHron1M3DfhoQKYa5oMzwAuUaTDQLemgp7vioNcGMYvMWTIkNVRl4c26
W0u+GsbKNbwyhDkmG26ntaCYAZfsPPTmVzU2XCtbyycvNcUdT9QcH5JXtV1DxRU5JNHjhcAfDGN8
Suz6Agphd6ot7wy7+s5DZaeb8cYAR2JJ1rRzlwc6JebBuPiRfy3rWCFt0ltAHjpXSWXtmMOeeaeu
+NM1M9N6Hm0Jlka6gb5ZgEScBjSP5M3QHFQuycpRWjQDYa53BID+gdVYc3pObKWxDjH7UsZfOfuR
xSupx0W/MOkhoeavARg2Oz5JBD37qAXEMVIuTbD6UxOdb8k9ye4/929L4AKkNv80NDtFKW9kZ3Dg
asKh9isogNh26IkWamOxS4YvLL+RjeWKsthDYvRz24vTaKIVAn0Y0NOYv7popKUNj4FKLMLLMd9D
fSdZ44ZdPMBHJmYbgqQadEckTIga/Mm7qFphf1z+/oQiANgRG3t2EekZaL8Zs7ATQuuZJ+0Xoq+R
Wy+vEFC771gF4J/0001tiohrekboganPjEWQj+KTZmUBSjYai02q6ghQ5U1eKvt2lNseNAyfr9Pi
XkRUh/FNYcRcYiIjMWJYM7EOTeVWpk+fMlTNy5XoYXKlH+KUIyOzmQy5WliKASMdpM/RLtvyV6kY
xZdSWt2t4qjNSzGybpMMQgLwH64qdy1uRlwnk1wHRNzmGbIMICwCKXbroPX0LCrTndVq0OhuPI3U
9+hn3g3R8MZZ8k3vxR5EKjdJ1p7ZeQtu7vYsb+wfvzLn4K2bwB1To+3poncdG5u2DCkyunl2wFvN
vlYTMdyKyDF2jPC1pMHSU8QGlmSSEYFTnGMxFND8qr0K0Wg7O4v1c7vyUSg2jGDMVm7tpXWGO5vI
GAHQ+tCzDLbtIsOPoAcIvSpuTDkavIzGTYr2dmxHdTOQcsu0BrKTv9Aohwcv2snw4kVL9rxAzBw7
VqFvicuh+CqNN8CGKeDj1AkGc+V+WPIKx5ZmQWMyhhWtBoUCMb7TQ7C6+J9vjiVuJwwFYFbcDWjV
n79N1DAbx6zR6MHKeM7dHHxmvjZMqqix4C9jVD3iuk9dUqli00VqdsahhnHRmYLfNF3b7mUSDUEV
69wblIFuqoyuJACWTtPRD5y/BWiUQIOswSoPenImS7zDC+Fy+gve99jKzGdEqZYqoD9BAThHrdHX
19KCi6PA/Q7njlZH4CNPD2EmDDWMdNzzSWh/FUZ4FtLyKVyVXFo6e3DuwLI70I8BtfjMDNCKVKEI
jhyoCeSCg+xouKpp+KYV3ZNe87Xex8XteWRvtj0t6ZhS6dFlwkbVD/PyKqx+AQZiYTBIPkIs4yPz
JsoDkiDfTYGhga68L6ptRzdp6ZL6XF97Qi2u0pGt6fo6CvpaMPkNZgFXyVPbpeUL1SqPrEXqS3cg
xCVw1JCx/aj/aqQ2+t9jJMwUvi/DyO2LOqgSxdXbtcaGxeEAFYe5Q7bmA519PspuyM0OqGq9f+MD
KpSjdQfMwC88PWDjn2bmlzrkkpK+qmFGMyBzbMQBcskbna7Fl4t7DUxj71A4MIhOf360OHGRQg0T
xOUHLey/s6y8IJmxAk9dPD5HJqYJPTJRyQKtodVkonWhQ2mnG0W5qHuPr5V0F/YAMkII8yYqB+DC
ZqEyjU3WGDVeg1n0QIpHad3J4jG++9y3L0wY0mYoTgPuhiLXPCGg0LpJQJaLlBBGo3vk510m6LYt
VJwQUaL9eOZrGBDno93WcMy9Wwx+SVeuvoXr/eT7M99SaWXHAQKhh5aX28LKz1vR3fZF7rc6eFfs
8QX0Hc9gdFsxu7Q0gLSAGgx6uKbhzBo222joO1TF6IEmsTvgWIotqsWV8fD54ixsNRz/qcmCInL5
0BQQa+AtFzyhyAeoe+R0DBe8fpfa0Gz1SAb6yFfwe0sX/eRvLA2uFF3O85JqFaVqo9jldMORW4N8
ASyfXdBs9CuLRrehyqIzCRlld3QakE/n2iHP021IEzA9Gpn60qQqRLoNcy1vueCjUN7FcUYeGRM+
b9AndVNxAtDIgdBzJXzuFQiaoPj3C5ONZqsJGTxxp8xu3yjRoXQjwXOvoVVx6m7ajWr2MBbWI1bh
zETJ8XN7i1v3X/bQ+3vqR3hll2PCcWexFIG9bzeT1p2XWN4AAqG49epx/7nBpaM+6c4AmgwKAnMO
+sqRP4+l1SNMtHxduMXtf+3zs/nrZWoVqorPm81Tf6Zav/J5EDZDyga4E9T9T6fLLsq2VhV8PrfO
nfLqV9oukXj98/vTWTxy6x0i2UGE+H62J9q2irefz87SaoMMAViPqe4LRr7Tzw+VOUmCq+ZBZLl0
8b7y41E8o+d0U3TtBqSg3zU7NUFstBa0LrmqY8OzG9HpIFTXkwHwD4gcdWnjtSb3DPLW2Wv6vEv7
C5gVgEiByCMfIom06AwKXIuJIOwxUW+clQhi5fPzCKKr8qIjFT6fqCnwWtRVfx6oCqGiKf0OxwfX
PlsiKohsh6bTD4ZV254AqHRnQuhrxcrSesC/Tk3pE7/gPAslI4ZHIVf0A8l32bjtqoCIYEhW0huL
VtARANQ3wLEftptmN52WtSU5cDN0e93a2zlhbq9Amju119zzFIjMcikoJ6C/HjehPoVep3s7Ada6
B7cAOYhBZ+g56CAfZH2pmvK5BhzczajD3BrpjJ8/USjKgu0aPWXaR/Gn1GAAmPY6QO38vAJC0+Zo
RtCTl6FVOq+JyyfdQf2kyZw1RqSlnQic3dQbaAH9Mb8l0QeYgiGG6Qe1ae6j3DlPx3zlJl668ZAm
NUByObHizaGgRdxXWWRH+qEQARS13FDxm+j58wlcWrYJZYqquQOI1vxVDxohIAKcEvAmxsrY1br8
LXfA8EcKWvwgUEsLMnC5+mEJwZzPLS+ODlc59gvuvQ9VW1DymTpXcQY00bdfuV33jzanmc9JN64c
hEVT7xArlKLBtj27lbKRDsRSKuMQpuVlbOdBqkVnYZms5M8Xt8SfZuaVFdTu+5pHNczku6rwUr4S
nCwPA/sAbT4OkGizI6Yllih7iu+P9WU1nDXhi609/MKiQL8XT2j0MwAnfHqKbaWIRYm3wKEt60fT
6AInDr9Vjf1fM/OOvjm6Z0dUH8Oupjrucb3ySxI52wE3PvJJEV15qS1O2p8jes90H5mKqNqMUWHr
Bw6IhRkh+xe7Fl3ZYNPMz50fgHL/nLb3atiREYGiQqwODKDqmFbERXJACXKrNDaDaFJPzXukxPRV
0NXS0JA+xYsdnfKQ59FPF2uEXMWETDcOar5RjCBil0m68nRbNAGwDizgQgcc6tQEb4bY6HMVyOUx
e+rC6krP8o0JIbif33bAvP/LzHSTHc0f1VgemaVuHAYlr+7T2Ih9M8+V527UmjVT02tzvlZor0Zy
DS4VrQmz12ivqbmuR8w8QD7WcNvYaLciiYVXWWbWuDFLyot8HIZtWVSlb4uQepwrvSegi4qDPQDq
nMo0kJBk3fRMMxu3g07yTjR96ZFSFWc2BPrchMrOHa0mPqNldZOgUx6p9DqFDpQZBgyNTFsVRK7+
UDZunqKTZKAa3HtN32hsdwyQAqneIhbJXKfrGq+LCPuu5ATY01L9aiqq8oTHItko0SAuxNAjDkZV
F2wJBrq1UdHQIKSp6ndmyDQ3iaPYN4pW7muzjLdqG65h5ZbCDPgkJIWBwkVNbbZHyiruhSEBnnZU
x9d1kGApNVorQQ6ROr/gAY9NzfZJxCKjcrrIPDAHTB+XNZ6caxzIS0cZiVHAyEBsgBbXmQfMEmdM
MgtOtmzlxZTn5WXIoBVnXhetbWwLc429cenWwBFGOU8F+c4HUpHGkEw0iqEfAHB6saxhC8jPzS8c
ryMTs2lzYha2baYjkNA0f9DMW6fXgrro95+bWYolJq50Gyw8UHL84I/KtFeKxtLB45s/So2fjfW4
o7kBVHbEfQmGOzdL1/DZi9OH3Y7MpeFMHICnrmNUGEnbGBEgzW+h22I2K3O38H0H1bB3FngEmfOi
GBR4zbShXD8MFK1xduzWYbyyqxcOEOJIkPVCDgQ+ae6Ryj5slLLHFQWd+jdGpHrX6Dnf5FwxNkan
0ZXHx+KIUHEEmADh+gfBvU6Ktm9aNNlYerIJielX7UrgujigIwvTLzhy552SjU6XwUIThbeF6QSN
Ep3XzehZTbEWFC2OBtoaIHPBKwe9yKe2HKVsxilYOlitW1nKJjS17efbevJfswsDN8G/LMzDOojf
4dVMEKgOSfjCKLCffce/2D283C8YQg8wULiIvz40SUKLq6uzMNQPneTflVCLXHvUIzcn9ZqlaVI+
DOnI0myBOBoPRzJgxylPMtkYj5O0geU1iQ8u53FYyZMuzh+2LnzbBPydU5dDuRpNFCOCI0PIRyNJ
N3ZeAGJsr6TS3h/N80FNcjdARUBe/gNHhkHGWsa0IwfZq5k7qDnQpkZuolVPNIdYmqZflI3qOmLU
b9FM29ybaj+4OkI06dI66d2QWpXu9jmrv+XAyAHpELZbYsr+KbN7ClJdYV/ovBZ7aivlPUgoU09j
Ib/DuqXn+QjfaoDT2Rv0KgpkG4I+JRzyfEtCozgPUxTbXIuDE8eKDBrktayvwcCUnTssjPwhDUbZ
7Gs04tnMtzMfbec7BnG6HtJ7itez0C+ofZ6wyrjEFY6UZM5rXwUvzW0EDUqvVNT6XLNb88YUNvuB
qMXemE4itnXSjdt6sONt0ZYC/XRq5/EOsUpDq9hDX4j1Yyit2HXKhLiEN4pvGKLf6KGdbfWsMR6Q
V+dnTkhqX7bquLJmS4d34l9C2Q7eG+Cm08Or8HJoW5HgaJEzUn9nBV8JzNcMzIK9rMt1mXIYUDs/
PKPDimtY/DwSech6AOD8oUm3pQbPGSl14BurH43eXjflWh/wQjwyCQlCvRuUWDYy06dTNFa51jtc
IwhXwwDsy1y1grJ4GOobRV2Dsi11Pbxz8sBfYkHA735qrGwHKF5kOR5LRG4QCN2DBmULLq4dKuKB
1rTXCRSZDZozD4iV+8+933t4MD+/wMJQCtlMvHDnwn+9FCmAU4hS9CqtPVEb5zKydwRuMIHA9ihS
09VSjg4pW3kmvUndyGE7xOu9mzN0fK/8mmnrffg1APwDUg6CPFwvp1NBoqaJRviDA03PakBfQrNy
OXt1dOmHEI4iWupH/DJWXz+3u+Qs0eAP1iBENNMb/NSsUuamVmkDOeT2ORn3TJ6JdsUfL23aYxPT
7X10O/NW46PZ9QTUPg/yMotXLv+1z88mbsQVX+kO3HDUPOnW08/nWFC5+HN+phj06MebFddaNOSR
A3k0e+lTpvufL8Daz5/FE7rRZMMgYSDvA6pWLuLLFZ+0FB0ZKFSBeQ8am/Yc9aWVqWMoQCijbthQ
t4tzYycHDXIiqqK4lS1/gTx7gvGB5BMBsoa24NMpq3JrrIuREKQRTT8aBxwX1WvTzfu8/ftb/9/Y
9/Lw96Mh/vYf+P+3kg91zCI5+9+/ff1e1HHxH9O/+dffOf0Xf7uM3+pSlD/k/G+d/CN8+B+G/Rf5
cvI/m0LGcrhpvtfD7XcB2bR3A/iJ09/8//3Df/v+/pX7gX//629vZVPI6WsMLUi//eOP9t/++tvU
AvTvx5//x59dveT4Z3/8/j/++P3//PGf//uP3//XH7//9z/+8//+8fv/nP/z7y9C/vU3h/wFdwNq
+Ki8QRlWn/JD3ffpT2z7L3j1gRR8qo6jZ8nEZinKWkawTv+CRweeoGC7gbrIe/+sKJv3P1L/gtjd
wUsL2B1AWshv//yVJ+v057r9W9HkB2Dfpfjrb6fbEblrcFng84g5J9EfNAmfbg/cXwMFmU8cjElp
gNl0SHYs0i2PjkW2Y3pqbI9m6R/2j+2dXmgWktnYipDSQoiL5y6aXE7toQksFW1RsGAI7d4zNBGC
qSjK98PYJpeDHamAa2RrEjPTHv/Tm//dKNQjcYOiFxkOZJYqI8LuAG00WCBRg7sQWRr5WkF1V8F/
rozvNLZ+N4WGbdAGIdwFvx2deaiirQdIxpE4GJo8uXCg0O1HQCu5oZqm2xpoFRcFWLF7/68IoePD
59M7M492DpRDyMS0a4OYASt6Or1mCj69zLTrIJUNclO4zLfQhgXvwCTuBD6oenRtGRlXSWxXr5BD
FrvP7c8IJiaKOnRiT0wvgBCgn96YxXRp15phAzxUEDbTIqc9eWiEEn/FKz33o2HqmAnryDjnpPJZ
VjU71PTAFsl6QmOvlUK7s2jT72yt6Z66Qc/YioOf7ff33zcxhUzcXGiwnJfc49KEg8nUKqjsqAGT
XdH6wuxpYGdtv5EMoscrEzIFTUd7bzJoQ49Vm7BV6Oo0ZxteqaUtW9mghjPCrGtoDdFcjAwhuhqW
xm1UVsktkoN+qkbhJreJDN20sYYLCK+n8u9u+sRLH58+Mjt+NiR0gKqaHA7KZRrkDk73R95YZa00
YRq0RBgjKCGZU7qtRcRZhbfbRN4VJRctd8qnuOHfKHzKTnR03IhsQJdjE9rRrT6G6lejJHXs6n3N
aq/QY+ORyYbv6yHqOWizLdxnvdTAF9LZOHCQu4wv8qJS9pAh6DKPsIxsQ2CNLy0tV79+PuHvQM/j
CZ+GOBFoYpWnczg/gVxKDb4wzgMT8tSaOxaV0H0pef+Q1TQFxy3vH0unSlR3aDTnSs14uq2ynF3U
jSF24C2T+xIq9K+tZkL/XPboKjQb9WvvDDQY2iS7S1KNP9ulGe4t0QCdrWXSK0dJXppRQZmzL2Sn
ehVp9UdDCLV2RTGKyy5v203FnOzu8+GeBizoo5hGC3oMkJlMvJr2zN8obRemthJlwdiMwAY1RuqJ
wVR+Kmh5t4IC6/R+ByQVcg6zsMg2U6vpse0DK63ZkxJh54RSgEJiNL/bgHG7nw9q5q+nQSEhBi4O
ODKAYecpMasXVTTWMKejXfUyLeMz/LDec/R+Texs4TzgYphu2KkoAKai2XlAexrThcgCCHCySxBZ
9g8JVbO7UanEGQR8srtci+Lbz4c3d9LT8KYHI+Qxke5T50lmlHQcqJwXeYAHPHuVSWfbGyutcBIT
s9R014qo/jig5ec5lRkOUW0qawu6NMNAUyEuQQEWkO7JTR4F0kpHraRVUx7UpaX4samW2DdNEQ8e
MfNwpQg397kYL1bSxpICzwqq6ZmxFtS8UqasDtD0k91BIRqeNu4saNAOiRtlUr59Pr8zse/37QqR
baKBFBxzjBDrdHSlqSZx5eRloFbVOHpGa0GqI7JKKVxDlm3ujUo6HjSLFX6kJOFU4LbjiwHkPIXb
RrGd7Eu8CS+LMBavDeCRrznhrQGFglDfdjFVLkJD8ufPf/TiikydasiU4aTNb26S05SSyObBEDPT
TRVEJqGVFUgQGdX956aWNj2kdKbQcRLLoLMgobDjSlQYEsKhOrzUwCV92Yi+O1OArTkz9LQ4j/SW
Bp8bXRgfWKcmICNg2NPz9nRNxs6oUlIoRdDrhbG1dHRgDZ2gQWGGykqKe+F8QU0V7PMwBkkNY778
0VBl44Ce81B2UbHNaZJc5Ppob1qjEjeN1IY90aVkntmUEC6yc7ay4ZfGCutIagFWC2zFLN5swGLV
KZYsgtxgKPFJjFAbuHMNRIqzUqKdxjK77UC+ZEDWCiy9061+Oq0I0OnkLPPAwJ111he6OBN0xN1s
q6P+yIiwwApejuJMqVaXdGGep7YWkBLCOHbubB9BaSpDKoHyIK7UdqcbYXwbVch/er2VhZfJOMB3
xR3pkY6t8Zx0M4Zo6/NdtbSVUZcxQZ4JfsEPSz0KG7UtG13fRqTSgIHqbt/JUN2UsbgBJ4lmuhnJ
1mK6heWFxzQBjgVmGrDmWRAFzJWuVgLOkyWGcxUqLSI6i1R55Mc0TLafj3CaxNkCoxsTmNepsgZY
7sx5cryQ7LSzy6BCrHYV5/VDK1aj1AUjZHqYgW0ETgHIvdNdlDt6bY55BI/A+jBxNa4AMaUw8XPt
Le+OGUVisH9gx2JU85nLxNgqXOl40NPKeExjIdCjw9UeCQm94Ct7Y+FoENyleFOByQdPktmgQMSb
QhVN1gEidLLLIycmvqMioh2pnZ9HSqVAVqlsY69T6MtPLxp6zQAjngZrwQOczqeS4EqUU8NGllLF
r1vjVUlw631uZGHv6xOX8VT4AvvF/A53IGlj9aqVBxB1xzYcETSMrBdnTHbxVqRVF4Osiq0FLwuX
Oc46MpQYGa6q+QNqNKI+GrIwDxRZGI9FOigHe+yre1svkyCh+doJnzGv/P0yx0sWkGXcHoCqzQ4A
Ay1XDgxXGSRAF9CgH9oQCItYiX7gMFgPcAyO4jaO0z2MHIqaTtE5wo3ism1dBqzKD25o2V2XELwC
6mKwdgoHpY4/dNGracSI/VNTQnAQYUHkSrtydBDHVm1QVkTcI3DhXz5ftAXfAR5MtHNMdy/6kGd3
EwiUhDQKtQwIV8BixTOq+1YVKl8kaJ9WmIQWbE2OERcDwDUoYk5/fhTkgU6J2wNJEdxShflSQy1o
rBWxc6ZcxE8PCzBC3EAauq8Quc+uoUFFT8xAhix4z3gI1eo9NbRRTgqjJPjc1HuG9NQjAppBJsI3
lF0mDrPTYeUxUzq1D3G4eoYXtaR6h3wB5TutztSvhSSj6RuAu4zXMhtw+TSDTb+pUZrdCaUrUg+K
3gRKlu14IS2ePxhjrwF+DTVxkPAo5evnv5ZMl8Hs18IHIdJWgYeeZOlOf21lDJDnjJAQybuCnfNO
5y+ZlSkXHHy+AvnfmL02alTfS7NinZtqoeKVoLi6YVZUXSejwbxIU+VNDWFhL7fwFimzpvUjKsUZ
jVv7prOLfqfGXeND2yo/72i8pmYyqwtNJxAPTNzwCGjw2PwQzqBggGKTbReBSSqAOJrSAbeGIULQ
Zqp42MP9XClFhAyGBNWfyrTXIUvWOhc0TNrJTCJpgXiOoDwOLUEw/X7gQAD8f+Ax08rAkrWdeQkU
maLrrjBqzasTDiUCpbm24J1c9LM9Wklqma5Zx6pv9lH8g6TlY1+XSeUhHSfvml6JcRgS6bO07AN7
qBNk4CN6bsjsui1qiL2De0UwyHt15msXxW44iVVomGXR3lYReymG6IFa0/bS+z3LnV3sJIVbKamF
Dp2i8PT0XC0yb4TShuo0fuzwoK2ijREV11yrLxhNdmg3eACJutc6X0mv+komwPgKPqiuPe8sZ9yX
Y+aPUQcIdeW3zngNKa0+8WlB93ZiWS4adZBKGfZjXT3a4A7kHcBqpn0hSAwpinovY9VDQ8tGymqb
MEgUCYiChspGzeudIZJ9YUYb02qfdQh/2DGiYSQvoqxE/ib1ZKJsFDSLALKjBGMHiU8zD9ROoP5X
h65woImuJlL3hGGCkbpEPmB07tG76qfFQWeKm+K5NGb9JG4srmKpgct2VC4GM7o1aid2i6x4LhLQ
TjUJ/G/4qlvVzTAYHvLdT0hpAAWsbi3zIpXhtzhXMInsvhrafWSQK26NW626Zoyct3b93EOVRdAG
qamsc6GHvlMSZzPksacp9iZk4aYZh/Na6VN/RE2/k+YZL/gurm47fi5U86ml34zRQOObZV7bRYxi
+TejVFCHR2rao5ycUa5+t5sfI9HPGjG4cKg+APy7rDbd0Tb3VmJuaCHOY6cHjk+3H7mm5a6DFO/Y
1ZckKy08LtMzVPVus0YGVhZXgJOxe1LRLXaxq0SGq6tF5EI1tnBVffRY2mJeh/Y6a+gDw3aGfOdD
UwtP5tynYbrPx3ErqPYmWbY1FYjxan14ZdWFOwr6wFPxjUR17yZW5WUKM3YWYK86TTZ9Lp4VlbhO
36tQIwCSEH24+tDi9QsiFoNfifq8Y0jSKo7n8MJVEmWPtI8X6ebFKPTdWOCaLeg5k/RS7x23KLve
o1pyVtUZQK8IfFvnwZKqFybGHfAxpqtkxaWDcpCfpmA4y/XEtWLwsuv1s5GWb6hFXLY8Oi+48GXm
RC4l+XlsxSAfMWqP5d2m1/LYhZt8SMbqTu3yG80Rb6NW7UbEXJ4Mv08yNqD/2mgSZ/sNvXKgLk99
3iZoPnkqnNRLcUzipN8NcfsIFeNAccSrjmvDjY3Ky6voh7DFPiw1V1fKb1FLL0hY+3mNSehjEELU
IJpsDQ8w/PNmaC6ipg0YDSGdWNceagf1eZtE20yXl2iIeYDyr9+X5j3UY3W3LUwMFh7EqfANsoNk
KGy0twVuRTdvmCt5ty9V2ydd7haGvVeRk1UbaIlhAnmVnmfwI40dO6BgqTq/bVv+rA+RRMNIGem5
J3qkHRE1c/AJ1CG/zCLzGaB9cPkkm8LoXYCWbmMjrQaXJrZfDRnKfvpGUA5gqigBTbERe6BO4TpO
6qaS0rvMinOvGsqrvOavrdplj7aoNnjRbyvVebGK9sKom9tKlDfIZlJLKl7eAiGeSMbx86xdAXXX
tJAXxTDmHpNwQUrDrosU7343Nb6B1PDeGZsrM8IP5iwYzaCpqhY7Ki39UTAX8bIb8+hGTb9pZeLZ
vH0SjhIAWXszSLnlufWUwK2GjglcTflWjggASgY5Jg0FTo/okfnFHC1tPxAozu3s8pzXdXad9Wax
dSppeWkuKuHqQOBu1EyIe9bWVQSHw8h1wvCA9gZhVSNa7pC+3VWdLF/NKEsUH4wYsS8tp8PRN5jb
jIl1Fjqp9aBB5cu1GgxvNEpno1R9EBJNbPpKg+5FqJTZXZwx5ZvNQx1RCsg7vltivB3T4oeqlcQX
gzVuwDkBuG/qQKKJskndtRlf1L5W9mYCeLJMS+sqI8q4AVKG35tj/c0JcUJ07qgBcssC1KQoRD3g
iGbUneTi9sQR7WVlK2Ozy7TR3odws9dghc4Cogw8c7siVO6rcoifwDpKTLdUYxpEZq/8MIngG9uR
cIZqCgjyhRlnzn1c6eE1GMIzhC5GUW6IXdvc45KbW8mFOW6UMTH8BKw6uRtarbwEaSEcPG3C9sUB
rby6BYFy5PW8+4r2BfN1GGHclWY+PNe9Ee9FUinNBgmpdNeEepS5dk3B3d+J5BYJlEwiP98+I4zO
37Re9nuUW/SLLM/4o8Paxh3MRl7SwgmZm5L0/zH3HTuyI9t2X8QLejMlmabSlDnlzqkJcSxNWDKC
YTi8dyJAX6GxBhprpI/pH9HKbkC43Q9Q40ETAY1C96CrMskwe6+9jMQ7ssNXlnbPqsCGZ5RZbK6t
Svew3BN5PQXIS1OWFfXkaIU4Lw/LkzqtVJW0dKRiP4ShahycSdoY+XNNKULxGMxcXUY0c+9jTnwb
ggF6KnUn7oKEh3vO0vLqK8ZTHIi6/JKnwXK3qdvZE+S4T2HyWEi4x+YsGE5Tkv2YFpPdgu2QC5eD
A45G4Tl14muhNTtyNAXP2pDlBd43yVFtwCPXWLikFgsz92wNU+TbhsmwU1GO62yZ429Ar9TTkJC5
9iYlJ0x14rt+zqfXKIgC0Pni5QJLiV3OppetM1O7jvb30NeFN3lgacsn+Knm0QZ7e/CUd6PqtqEB
l3fGQ8rh47eHOtzvu2jOa1JOEI71Ayabda/Nuu506OSM244CTCt9qOFXWinaoJ85RDoov7l5JEC9
0nKf82FriIOVu+RD1MgNeley0f6ybnPYFsVgrsOQJLreRmraPq+iu22LfFH7OSzPIGsHDR/h2hKZ
rPwwdkLdzsu15XJFxDnWeHTHUAQGsFxKgrfSI8t167b3xXnETbsx+jnOA//V9Vn/GoS5+LbNT11Q
xGj5UEQfomrt94gmmR7c1slLwcchxIGhx6IB+AUrkXzGfxcWugSkqBzK0cr7m/HLN7mM7siH3p0s
auRPKqU9yqEg3hlqYV8l3XZKTV7U1ZKhI7Jgr3yatYl/5iuDeBqDuFaFTu8zHr+rMMHANOAz5tKL
0xvsgIfQn0mR2qH2vcTjEkKuqEnm4rWzwfqeEiB+Pc8zs8tgR8H2QFLM0enYfy8Lx1WzOTS2xIYz
3RXS5LgDJtw8c++TBw/1I6szlron3lXb+zrG0THjLm5dsRqJBG0eoLSdXfAtmvx4oGE87KbRsDek
T5dn+PbwZl6w1trUIGeeJ90CpYu1iWoMJ/ow8BHsYhTZxxR97SmrOvUSZEO2wM4JGi0s4lg+ZjyB
OaofTLTWhHXpvg81wW2utoLXmZ3NuEdrXF0cq9geQh5U0b1MXjJZoVTCeyZ3eHnxvBerNIeeMPYj
B271bNIk+ab4L2cJps1bSn9iTJXsirE4E3vROCDbakqzJ5Xg8HVFBxfpLYC/FA2L5zmClk/rFamG
fc4JPoXBYT7AMPFrblT1oOXET1aY+aRlGnR1kYXr59wyd42YzpvMDOds6emRuSlseJSQfbLgovYV
bF+jeZkP2LbrvgjidbdtKb5rFq+to7Azjlie3s1e324QtJMfFoQS0syY1DyDrVqRzzSYUCwXsT5G
qWU7LHzJ6ln7n1kg12vgaHrnqZdfMnQlBwy3p6dYZstBlYV8hlIIXpxFMPzwKd/epIX54jzzg45j
+rQWoAAvA6rPwNp2s7f6cIidx+klOlTBK5nwTTsgrV9SmqZX6Ht7yDvXvNl6grBdSIuHu8wnISIG
Mc6bmmBL9Fmmy/jCGY9IvaiAXG7VwsPs80Wc4DaZxTv8D1kb987gJQy0f9qQu9Qky5rvGEJAsTir
eMJHysaX2BbhvusT97KIoDx0Q2l2ZQY+QRHL+yA1UQVqbY+hJx91+bwVIvct5ltdAN2pLF+GwrEn
oTs5NzIOhvFgdQSgQhXJzyFc+n1KExW23M/jUx5lQ4t4uzmq5YCYhs5X8g4SANHi6dNLGgZHj8nz
t5uxzp1jZgKoDWPyQ97ZamkHs9CL8Zv6MXTzMDSbzPqtpeksMQ63QOravhjjnUMd1LCe8l80WKN7
mQ/Zq6l4Ftc6Mv3F0DGhKIViisNUmLVVECDkO8Hz9cn0Mj5upRAIUkHopRNjfPYw+qx7sHjupU9u
S3vdzgvD1wyUAFLmJMRFaBeWukuTrwqQUFOiMIcNEwRkNRxBSGtzit5lztinWzzQLs0GCWqOnLcz
DqyfYBiDFo5q5ax4Px/FdHOldz0WfNG3UgTwdtJVVcPR0Vx61JzoORP6gJKr32Ek6JvSCTDL0+Tb
ZOzyHi4ZepNtjT6PqgyOuiveIhlt8FCBcg4DhVDXA7jxd6OrUMUi9qHhvJqO+SYGGH1b0C95FhxH
6yEXjBBu2qFEiK0VDAcCmNA9Tr/aZLj3waXsGo9j/xmMCnaY+mW4bnoiMKfPDN/PhUkeCNwbPyXE
bveB9IAubKUxEyqqT4vs1PMCaoZuSAxbFMHCm9LLl3dY++J9SJag1Xbp3tw0q6fAwq+1GUUh9sgj
mI+wivbASqa1LcZ8ORaL7XcJ+YzbD6c4j/voJY3IBgTIo3HFLBAgQtTz8dqr/C7CQz6FCq4lA7I9
E6XLfaxIeIxgftB0FpLgGsG9yycUOL/ygIkPs3H0IcPyvnZu+VIs1TfACqbxBc7ACOevJdmIlib6
6MJMPCY4F3a8Z9ungui3wHbdHuKG8WlYNzrWcur9Af7T4NTGfGuiNbftuoCQssbAWJdKs2uYqwoc
YD3vupkt57Lqs/0gaLXvO9swNS13KZq8K/Cog8cFS+ou8RFSMbf+fSmDHpaOgAAS9kI9REFGaciE
eOAbl3b8UiVsve0B3c5d+m0dya22c/muivEDxeaOMzl+GXkOuzwUj2205N1xKjfRztsAl/RJBXu3
WMAKOatwGEB3GTN+KzSXq5/WpeaLfoO3MhqVBDnhYRVKX4dRVzZRNE6khnNjBdyh6xDpHeSvk2cb
r2UwI1m2iGSK7RZVjSJ9teNrkF8nqocm2oQ5GBYEh22EuVlmWHGdSsce3JTJ75Lz/FBw97yKLoM/
zBbuh3Vk76vtzcG61O1iYV/mysWY98vsjY4juS49XAcVseTaB1XVhuNxTLk/0VCGdzG14f2yahhL
CrEeo7kva83KsZ0DqU4bmrzvdkzCvc4nhazXAsUZYkZgv+qrBs9fNoVMhxP4PuuOD8nHiGa1dfCU
3FFtscKjbgE6LI4Lm5DumI24FSMKCEIHI7+vIEzZkSVbd7Gd04dSwFMgGhDtrUb9prs5PeJEN6du
0ZggTRHZpWvWf7MePqL5zAdQYhLyBqxm/boEuXiqoMX9HIO6nc4ZP6ysTM7adqoFaXCBq1JlToGJ
eHUcOWBlkTq58zJReHd0IzUbDJJMqmJsEw+3smk7DCsmjmN4DONluK/yYW7SHpduGADxCoZ1Pi0e
1fRgIOooIhG2eGUUtmfBghJcR1BalocEzxQQUVSCrWdQKCndBCPJoHhdangmxCg+nW8DT5c9s2Rq
ElXJT47Q/iiRtNtaRpadBFGqqQqcPTl6mHaiTFxz4hxMM0v0zNVI+D7S87wPwDXbB0ufdHWKwn6s
7UTM1dN5fCxyk58B1y97nycb1ml+Wgpf8rZKrHiIxix6gIA6OAao6u5Ksq6N10m3V3Pff6LomWr8
AdvqW0gVGFwLhESuPNJAYTAbSmAdag7rstsuVIzfQh/m93ROzRPbJgSOoMA3wfYjnfXUIFIYQcK8
qmMbx7/EYIZmnbl/Qhwd3cdASz/fpM5niniouPZuzcY6zNfXzsT8MovBt0PG77UxHxgPyzpV4Tsn
xDwEN5nEOsRBHcsctqJhb480UhS9rCZP0gjc25iH1qGOvqZUJsD1unQ9RSYe0ZjP3SGMxwG73RFY
DnXVm43iaUen8TvJ7HaZFUZXjZg2SG1GzMFTo/0h2wb2w6C22msQ3O6iWE6PdkK4VBzjzC1CFCs1
4AKtm5nN6UdqSFhbRqEni2L2GijVnUsYtuxJl/um91EOHkm31oij9g9gD34re+nbdRuhVliG4htB
OHaDvik6VkOavqwZWl7OkGQeATsH3MKmBEp0WuD6mLaPYsXbiqTe6j4d+1dRVRcoygFKF1YcrHL6
npYbhxRHc1woomuNTMjJghYFQMeHQOTj/CU33QG2G+quSof8ICqzfNVrr3fh4u4FnV0TcCzubK3k
U96z7HtI57c4tfxiOJyyR++WZivdeKpYl+9hNVC0kGPEdu9ytV6WTqhn+KDAU4Ohf2wsdYAupRvJ
Oek8aeAR+2sLMWxfWdDvIpojNcYbdgo7jNiAhUm31wm0upDCb+3EpqOIuNnJEiMNKOuqul8VULZp
JUdoQ7ZfDhXpJeiKaGe37hqMiX5OcgKkbQN4wxBt1qqoED+SrhdNMgcK1QF2XjWUGasLzMofYWHg
QO7E6fhejM4eslSeVgIrXt1bwMbUfVRk+TmMU7EvFgwUbLb4fbhV4QGCa3ZyRuRpTWVufmLwEfEm
6IV5nSo/vNNyWn5k869pKdBrZiI8xh2mBYDeWFPEG/vSQxDdwthxPS3GpicyO/MIsR2uEJtzvYu7
Sh27KSoBd+o+P4QsSht36+Xl0AtAeXn3qbc4vGDUT4+j5tMzblfXxJJ3LcLo+qaTxIkafmtiT4XG
TiLB5gngY+jF0bfLj45ZB2xNd0CiyLDT6zjgsUb+BGvUbwuciU6LrboDoTPGBiB9PnjuKlYPU3iB
83l/sQJh7uCuiWq/jDMJ0aEvg90P6DCiGmU0hI/894ig1C/E7PJZgG+RpT6l0MMtYY8PNEvbqtgD
b6NgY6gWSYP1ghbkBZAx3wsMLe8KQh6HrEh2okcJPmwY6KSeYKpDtnkfio3cgT4a4uIo5dvGBLzj
UMy6vkGDR+BRR3u/zxFj7uosWiMPsHqIdus4fgJmheEwAcQkPcrBoiASZbTL2yTfoqbHSGaPP2Pv
O2j7D9E0rgjBo2ETD1u6o6xoIpBym3wmV6j3vxq+rXWajvqI2dO4j6pgN2/5XEddCHhirtazTaDL
ojZ9XKxYgNIsKD+HWL6GJhWI/XBxvXXrGOyE7dw75uRjwzJ00iLM518WnIevAtfj0xQYD8x96hsB
CPQQQddyhWoh/szzguBYQKWd1IzFSF7q++hQdOlHJSXb2YrH9QoNwV0UEnpXBNG5F9k7VyW/K2Dr
2Y7z+ioi4OI0TcyxYgqZEnO67VhV6i8mX/Py4DurdxKyP8S98zQ72KLLngGbkpYm63xIJF2vDvzk
k+xGvx/idPgA1t+T2i4DkGVlJKYcndoVlcKUrRzH+8DM5QGdlmmhlEQGMlbpGZWBOApZVEdk1AXN
ovP0xNgWoobVySsgBUDMpYjPy5Cra2ZuzqRVj9m9rbAKRYk6fAWkvc8VtizaqXjfU6eftm7MH52H
CysMeeanrF/WWy2WneEpk6JoI8n6lWCaJ2pdubSEuJPFz6FOxqCGX0f+YwTBB643alyQjOZwYSC6
+E6jbjh1a6+uuKwxvCu74jzrXGJqFQXFcY0Ju+PIC4/rYga+M2eq+7wVg0BcnAnvStFHbxEwpj3Z
iKlQSQwrjlazoUUG6fFjgb/YcRql3sM32O3GQiNPIlA2rQUvpvewTJbnaEnn+35dUHNTCDj7xuEk
E3W1wSKiruCrMNT9xMevvfD43UtuWN/6snfXHIQImHdS913DDhebZ6AH4m8DqU5s9mFDOvUTcmbi
M+24fJminqCa4B69ICYJu3nIzZnkNpyaftIraYsNLtT1RqLohx3pcpl6y76FLBdVM+RuejR+ACIf
bnLML0xDZFSXs5guqtQgfhH4xiBN0o3xezqa+ResUBbdQOnEzzGSAMbaTUWJsDMed4/cjiuuXnTc
l3AFUfy6FDyIm8hm+XGew+KHRwbzZcO5+Kv3oi/PqMPyIxTHuFddEA1ds1aRCZuMLPwsc54BKVLB
/BLAMeKtgtva95BLCbSw66cSZxjoMhZH1ceqQtNuzODjrlMwXvoV1F8C+7k3WpH5V5qm4QdeMszo
47FadjYO0nodJilbkFX6sqlyDdMQlcD9swPPvNwrtHTA70l8hItv/Czpou79EMIVY2Wj5zXUoul1
UAy0BRtqhXopBUjeDutNIVL17pVvJbjzs2CQbKS/f66kM1kDB8hw2qPAnL/A8COr6pEY/JQaJ57l
Dt8EoeQPCZiG12wdFsAj1QC9qCvcq+hiGh4sgitO07Jtcx3nK5mvPS/g4g7a56ieJ0yOjz2sHftD
wcCYGY0Z1LOZJIn2KZvSPZsw32+NSOgzZpU9uaMI2xgbjQFs0oaYho3NxnhS+65KgWzE2PXdOiVL
qxSmrbgQBvDnmY+SuoKp7bmwij7P5aQPcmUu2+lixQNRXuGRRmCe9ij/ZZTusUqnaA/uBCoLpsDi
IRhdrdBhAt1oumKjz4A0+s+A4dFBV4FM92tkww+hCnUCfj7tKzbRt9BNhtQwrXOYhwp96LjX35Vd
9X3knT8h5mAdzxWYP/cAZPHriQJnc7uRV0pdYZ2io++uTmBhNpBqgZNdrfJLzlGZVNPUXwvINPbd
bKZj2eVg9PDC99+ioJ8umZ+Uqg3kIWa35ACemmlAg7QjAC1NI0FDEJgxevFcMMz1m1ERz1o93mJW
+y4DZUWV+Ncl6cbLCmj8DYjAOML2Ti44LKhyX0WVzS+T5fr7ZLq4AESXBF+DGAx9uOnML0A1AzR3
XuTtWJKkqCF2sa9LmCzvcwXAgkS8fEPPkN8XSe82jPqrq1hy1AczVTkueR5goKhwXoFBg3q8i28E
Oir7dQ+/NxCHVRY3IcJqcLziIL3HPtCscQBn4WEJzzVUKZHvVRtLmJODJlEm/WEtbPhZUjKWDdUg
gwPBwspazJS+lUDoed1BPYq4jgkZMfkSUrxMAm83M0KpkfhFdZ9AtsO9CzCYPcCEOYB9RTlcK1rR
x0rzju6jDrhqHThs+g3vGwAo824HMpsfTuAKZ2/JzLAIMAr9QmOd/8iRE34ZZB8DhvQWx0OoQYBH
EAASVCk6c4zV/Th5zBhCbB4qbpTFSW7pinSmrHoZhgBLvqiwAhGSgJfAV0yO9ipdQbw1U5ZsNUeE
6ltvqogdgVHZ16AcpyPcdLBhMTB47kfwOKjFwsW10F2HIqfPPitghFSVgzqNmSp+oNmxrIUnDfbG
qKFGQUGwIUQN/heozDSY1QfU0f20F2kXi2YDjviZ+i1GnSVkrO7g2Hfzbh3mvC0X0k13uV+n41IW
PZgo2B+ssRhxfAwUS5tgenUPHoo++EyQvZAUpy7x/WdMp/A44fDr+YNVpUfRMfTbLsTEaNr/zmFa
wUX+JcNexDvRGRz3uUywhOfptr+1RKNzX94UP9wrsr/xGjM02ZzHu4hYnPf4I/illUesTlIBFrZV
vDzrxFuMorpJ76fbycxxAeyrzblLCIejpuJCfuIjd5gcRdrtUNTjBoLdwiUE4hwe4on7K+yVFzwD
SEAeVdGJ7IPQhY5oIYccICpw9RtChZfkGNUHwQc0QwtjcHzx8ZTTh0E7c5j1LO5CeBbcVbBbOOlt
wLvAJSfzBi8YIHexqGSfOfyEzJbgbLfh2D3QLMcZOW4JzrmsEzhEwjlI3tBShgc6gdiT9cHwacH6
fpgd6a4wfDI7PWTmGMBeqpEONXXDxIaH5OOR6XMBIwffFpwDaeVB2QUnz0LqayGw4GIDz/cGOn5z
QNgBqnBOYGwFcgG+F6zpNjBw1q2sp4TgJOFFCZYvBFlQuuh1fnEywl7kS149GGlMi+eQH7u5ChqS
sGVu7SIWTERUdhKYJ2BiX4JhGkcye0mxug9EBaxHXSayrxQXCqrkaJuPCJu+TgykqQtGobiydA69
CYcjVYviYTpWbkqO6+QyMJQyLBWDCW0jS0w+QOzCfREO3r6moc5RNy64pLIyAdU98fQZhVYwwQ2g
x+LVU4UZ5SDLeGhsQXFhojqMz2jj1wc/G11bOYAUMSgFRdfkokdgVA9rlKJg4Qg9RBI0+uPAQQ0j
XXBaV6tOgCbwbbIh6VQDaDw4OjqjBGSFwRlvcPw/rWiODCBqp8Iz4hJJd791EQQ0gQXGtnMuGoMr
mAeComeRmLRP85b9Qf7/T6muXwTDP78Lpv/Tqus/KbUPP8VN2qz++qv+v5Rmg/P5f9Nm/5ff/vXf
f/vn//jtX//tt3/919/++T9/++f/glr7z/Js/Io/9Nk5pNbwWEeEPLRCiIGOwNa2v+uzs/gfkM7D
PRVuw1DVwnbx/+iz0/gfYJXnNwEVqMllerNSVn/os5PsH9EtagDakyxF7Gr2/6DPhg8GROPwVAVh
/may9lfHZoOxF6cZqXaxXNTepikIWeBlN95a9GrzsP6NduYvSoDf/x70qvhmUJWUyV/VkzHgfV6x
rNyh1oTiM9Bwu0AX18X1v72Rxz8IsP+uRI1u7Pt/48X+8Ydg3npLgIGZZfgXXmw8zSWGeXG5o6Hz
7DjNq6IHpAIUAGnGIrpON9Vokxc3gWpE8i46oT4Bwr6NXfp3AeB/IUpDAwfxO947OgawpSGL/TNH
Fx0+LNGzvNsN4UaO5Rz1L6BN8TMDl+nvJBA3dvKfvneKKhExvDAtQ4UNS4A//y234BZEPVXtVoc0
GsPn8FFno77TpmLvEeDJM5gS42MQG/X9bx75jYT91z+NFYsZLLQJED3+5ZFP4ECDVmuqHQS69oJM
nOFJR/lyza1A/4EGirsaRGp3AkiuHgY85wMK/elFuWxibSjz7gwvQ/b6Nx/rLwzp29Mv4W518yOH
8g3SkD8/kUjyyQTwZN8hdUzuSzIUR554jCl9zJqqc2HjEldhkN6PLUbd7qC3gJ8TiWLGY2z0dyvz
LwKH3z8OhNpwKsCkAWvhL1R2zpBon2m8IAEfSA3gf85tM6J3qhrLLFh7PaC5v9kN/2HX4RGU2BI3
cxPshb/azGnGfB5DPbwTbtYXSuFrkvO/1b7/h6WXY5yLSx1Z5nCFxhr884Nm4GKWwYhCpBjkktyv
mLQNTzIkKwdqHbDvLmCkugN6X8ijuPHl/sa95Q8D/X9fgThUbn4TWH6gkt90W3/+BFPQz/ECTsFe
OhC5qloRRO4CzATfv1mIWr+iW0KriML1Y47M+JqSEFzpylfzXHdKCrCuE/qT9h3olAidzvhOhuO6
7QfQdasWck0klHVIdI5qBoFI/MBjlG8WDEoMj0nqX2iP1vvVlzp/iq1P0RKlffwr5ZXTD4HCGKbO
8yXtX6fFOTnVzs3hvCv56jMgen7BgKPQdNmOyAJVC+TPKPyg3jBK1GChx7IRUVJdRlkwvQtWsgKC
yW5zVfQZ+nFCzYVH7Pt0N8OPY0DZGEK5IGI1YJQQiBlKHjVD6f0wY+rxlsCX61J4h/dTO8Xm6hsT
eab7OkSSMuhlC8S0/FEPHMQDERKLIb+KdNjKKDYGgcQ8Sn/BdCL1zwaMM33cQkXVI5gN2y/mZSza
IGPD9znsXYAoiSwNd6qkZYR6cLToWoEloIuCSXDUWPh6f9i08AgM6IbtY4y1Avi9rYHDKM12cBiz
Un8h4ERonBoMvgqgkEywbw0wpBVpOA41OqMEIFVkqriGGisozwiSCzkKs7kH8jPjMKzZnIzVORyT
RZ/jvprymgaVX/bTFheA0IJQpa0CFYeBbmHS4CizONgD0Vv9FYlt6TVmgMCBo6MBAR28yNYGzFh6
pPBmQW+8ZWyppdJI0klg0YZO0wyIV/ZCgcbcidz8WkQ1gMOFYzE/hSwTrjigEx7eFojeEySIdG7G
t87tAOA6FOEuoQvLPqmomwZQwsHW+rZVwOxog0KZP0Or0EXnrFARumo4b48FKHHAIm60L2LfVzw9
d+gzTc0hBLEeAwErcDYEtYB0mZ83C1063AsKHEIKXJk0kzuqtElxSjIMYmbXYdVBQG44KMKFVoDV
LZ3rlaTddxSpIzkR6uYetPdgyFr4hqQhxrjVlLVOGUxvYIIPlke3+Wpqb1SbaSeU1MNhA5VUg7JD
ow4waoJB+hRlTDUL6DkvEfiuV+YxaGoBWQEjnrOkL4BaV/meshKaBoD0ZdSWOdVkF4o8BC8CtTFt
I03ne5GZnjfo+Nc7HKXwt4Q4feYt5LopsrTKjX4dE4y0DhUswKb95kDJeliiAdPaOJriM4StJXZo
CM7ThB9fSZdEtkaJEMWfsVxzfbkBktFZ8wCcALJWvK83C5zogANDmQ+Q2tDll6aw/TfHeyQSZxMY
icctEjk/mNKSL/A1JXSHKsgFh8ptA+wRmcxhFZFKZWuYpLtwtyWQHyH9q7fudo7ZC2bBmL71MPbd
2pBZD7v9AoYmx4XQfJ9l9Ia1FBi3gyarZY4Gns9gi85FZWo1TEY2es2CaAdRnQfOQNDMF4yKpMlN
ORb1TC3GHMDPAQHTMSw/bz1AdhqvAnwmOYJ1BX66N9Cebh2YEH6OftAuje/siFQ2XF9pdBHbsHwM
GJwkyBso5+2QJTr4FQjTM6As3tv7uZ8qZFJgHm3vMWLw2d5OiblQpFkun7O+mMMjbLthVTgyCPKm
ZtN9huwr4LIlkKtEGQrMbibPPO+Drwqt8wMsOAy6KkARUKoIEcPHGAoZ3S4iHd/KaMsU3EfL20HW
ESmeaWowZcdR2NGz3+BRAyIImIeXAiwLdsJYTrxsNFuyS7wloGL0OjAwRUTCwdjIUVIJAYKUdK/c
hndTcoM0VpNmpTsESE5c64okqHsUp/SdGxr7lvnFwCCqhw0B9UnwE8cy4Pai6wO5l0Oc/KgIyuMG
pXKOYJ9RRxjDhIn5jOJ7XpqCpwnf4RiO9Hnk0LIfFwdp3XFLuUrutoIN4iSHAhqRAEI20L+LbUjJ
wQbZUjQjZvKyidc4iGuSSxBtqlQkA8wlA/2zx7xRfgKBzhYYO5LiCe24BIaEocV6AbySX2VpkQJE
oaxDpAJ+PJcY0UDfms3gTlUxn34FmYQlSaf6+aEqoAg6j121lFdk/RZbgHDaeYlkvRqq5RlZ4KPa
Z6MzZ0ugO4BYXWaqVsYn31m4QcQBSLT09YjTT4N60eVgb5WyOBorxwS8RiDj4AlzfEXAStUd38Ad
rzUX8UWg3qhwdQlIsCbIgPxDUYChevbdnI3vOqCLuMwpC+g9pn0DOfRAs5bWVtQAocBqVzx+oIGz
W5uC3KfDfTBGjBxTnWAo1A5gmZgN6dhDDEEOS5cC+eLOxqDwAwcrSsy5NEhmuCm0adMEAtozpnNy
A6gH7w2HGeg4rJ8T+J6TJoXiRh9G6eLyQEjE7kDFXKYds2BXfveFKvgDRnLAWLQMVlj4FLOwU72s
PMSsOJLj+iAnCu2TxbJ9XyTuvWa2CUe+bDHSuAncZJ8XRH74VwA73F0NAUEaE6dRwbYWit3azlEy
ngD6Z9dg6ahvUSpQuMEN0Do+V0HQ/2LrxubLIvJKt7FbdL/fjKTTiaxhr753IOR0uwJMHfV5kYo7
oLApt48QWatHuEiw4csajd07aE10OoINgDlgB7PmrAEimJAWhuiRfxc9ybIPScJ+/N/UnUeS5EiW
pk+EEnCyNcCYm3PuvoEE8QDnHDeZC8x2tnOiFulb9IfI7koPlMNMynYtmZGS6RmhUChUn6q+95ON
OUojR8NAv6+lnnHum9I1UC0Hp8ZaSs2bocS2zq7G3CN85ZY3AbVrObyRyiF+9XPXgE8mVcQU13UD
cFGFRyHW50wkgxEhawVkR5S7VdZaBfAVI7d+qEHYPvWU6/R1JVgYrYex/N0QQ/9QjELlk9LRh5/o
cIx3VEojfSW4lMrCwgepNAZjcR0i4JofyGb28YcKxeq+tvQRok0Te/ll14A2WoktG9JKHn3h+yD7
nPmayIg5hfDm0ht5dD1a6+TYyodK88WrUDf7wSYTXGUHqZRLXGDLOkHPS8bOhOpo5HKgEP3kLhCh
1gErBHKFlln13BaDq6+RbiEtaCgRwM4CtQqSx6ZYFiBl2dvX7WBo6L0kFuI5ZUAssIWi9DVIeC7w
eMMT89ARjEgwnZZQ1zmcWJQUllpbq3ZqukG8i0JVTB2PTASEDTkht0aA95/jKOXrxn3QPQqNUvZr
KfSjX5IJcdIuhiT72bXm+Ir2oFXYGlteNgmCSTrrxaNDnhiKT3pglN+ybFAgpNSy9DpmoZ8iXDv6
37mq5fWVN3I6g0CUdEZ5h4VknW/b1I3gJha9Xr8wHyrzZwQHN38TxUJu9pwdLWlYl27rcVANe08O
sZ1UQ22v967VtWziljbsgKP52TeORtl1CoaD39MqkGQTELrWQ+tHun9QmsiUQGkOlig72L657hZ3
OVcloJGULAVgJFFgsUemnvihyTlCtpTPXYYa1S95pRljNPG4undhjIJmA06xeRKCokuuKa/234UA
p7FNkSgUdXB4S0SnFIboCUxgrzgWiHHTVkA6mLbG+TVb66Qw/LUB4qVYJUPd3IQickYQQJOGqKqT
BeW3Y/ELilCFDMm1y/0QNciYTtRX1uXAAFpAN3rQpTAESvKdKcz6QYvCaIt6MZqnTZIor0CCNcMZ
S1V59wBTA2gc1XqdglzoQC5wDcFtJGjfDTVsPRsVni5amVVgDbYE+XiifvXsJoqa+iFMO6OsN4Y+
VKR6s9BoViS++59eIcBI8LIw1DaWKch3aa3G4RYib0WxCZZgaWskkX1Ip5UkkYq2asC/CBD8EJkn
lS2ADpholXWlrGQr7tmgvNHQSQ+n+U9whNal6iJha6elBp5LycaGc2UeyLlT5ZVxZwRjhPKNVaOw
3hlS/WKleWBuamtIufgpQanbMLfyt6wL2nHtNZn0UWdkwCmai01mZz0J4J1cl8hbano9kp4XBPWN
bJ+igrbRzWu/9g0YTiFvIBX5QCkutKTbRstFeW1GAfNjVHP9sjFB12xG3wv9/ZC2wy+pEgk1lRL0
PNYrrGCrqL38UltG31EfFJpuTUmvih3Ih5W5C40okWA7KA0X+E7q9Kug9mNjn9QmzN06Uiu5B/xR
KbqNBQvomRZwONelemxTG6LHQKwTi3rVw4BOoMKICh4VGrh9UiBqv4X2CG1ZLrpOWAfcicWVJ0X+
C1mQCf7aI1NGgcpjMhVl0KoQTyvvmxJKXC8pSkXGtk6b9q0N8e+2sRwbv6eUfizg3wVWDcMQ9gHl
GHk0HXEcfWWLCwXJP6VMEa+TU7mIfyaa7qVAx8w+3utaKWo7v1B9YeeHuuyuY/CWHhYJiq/eEJp0
NE35gY72WtT+t3f3v5X5XhQT/SOtfZN/pA91+fFRX33L/xfktiWR5NBybvs//+//+Y////8+Z7J/
/4G/Mtko+v1DVXX+0iarSFUm1fZXJluSlH+YaGGhEySjvYmy2j8z2bL8j0lGFBkwUi6yIqv8of/O
ZPO/0HIk9iJAM0k2mdK/k8qekjt/J38EEnuIQpJGn6WdcIxMOjAJ4sHTKjsaLyxo8bLgfBqF27+a
+ZxPXmp8pg7SDhV4EbkTET7IYB1Wz0gE7MkyrI83/2eC7u++T4/9JKHRGvUAUo0Kj2WQxBCA85yy
f/gzKfd3y9MTP7VsssHLjd+Ih4Iaaiz3q5aDYDhm26G/kuGyBO3Hea8wz2cqUiG7Iw/iCkAyzYCw
erzhpaFn3nx+g6yRRxABqnjg9AIJSOWjWnZmjv+WYPXfAzTJQXwaoEAxMXErpgHqHT1/MvITGj3T
YvhyPs50gYQwcAcxz6WDpI4bACQXFjdrYGObzsh2GgDlZoIV9r2t9BDy5OLWKAsbLAgYkvyyt7Qb
T3LXQmxiWV9fcTJayeKFrmek6RA2Oj60f0r8/PPd5wWJjEtba2SiiOxC+Dq4IswM3xmjX5aaXEjw
jY4/ZWFyz7VocAeU4LEywlL6rpSkO8MTq2ZhZqizFQ+ynfxRxYo3xOchgvzabxLzhMbawrqZm4B6
fdbXukink0ZZ59D6xowM1Q/DvxFLYFfZiVcwFmbJvFji1ZlsZPEoHjTlQ++rQ0GmQaiC9RB3CJ/A
KIoF84IkrSNl8UUmahtPap6SKF3D5rY9E8uvQXRQqkGWxd02YBcFY7wpdMAusIt9zdsgT7aG2HEV
upwkTHhJeKLtetGyWzletzkXdbJ06Adv0f2yMf3myvvcDy95U2/8XjtA+k+h6AnYUMA6vB7E9IZz
Mwi8cZOBBAZAft31QLNNbaVQsc/kTVxEawlIOOlM2BKiE8j6vhIzGC3dtdC8txaAzfJnJovYYg3o
fOgQun/2Y+gYLgkf4DCmeh+OyqpWyrvjE3BpnsxiYNqFmm+OITmB9KEo39XwUgL8f7ztmX7U32to
FvfCsC2TJmYNcbxZJVz81ZpUPCdue6xCZKT2Q12tPfU2IBXfyP4mT7U1ZSeHxMAh57CuKah9xMIj
daedWTcXkZVeDOxlDtguewClcbyff4rp/d3NWRRNydI0ecl8RuIBhOErYDnUOd4nJEFWvo7kQgAk
nhgTbYqdX2zF6iymsiz7URJq8aCY7ssA7KUyb/WqtF2wgKMlQCD9wGeQpaXdULJIVrUowcU2DkoA
8c6DGgLPO27EF48SFexQcKhMeLSsAV0WcAlLMkT5znATGykhuw1GO5NNjtoX1pQCU9805pbfIIZY
ybaW/5JoBJS8TXF2KrOtIqxp0yTbyv1o16BvPPGhk56z7AphAO5Uj2b0kUlcB0l/Hx/7pQA42wlc
wWw6GA3iQW6AGCFDF7gnWpYXmlZmJeVMiscezQs+q0eWxY/thkKlCD6p5D2ldY+iq1Sy74Ofld7N
Yce9FHCs6lDNsEvfWunjS28E/Ehje5Euw+CO1KrdSPo6lbnEnPX+c3CBnoVKYegWTjn1sPNUdjPh
x/GWFzYwZbYDWEHYuDkFroPkX3IdwqCQLPHPpNhJ3I+OP2IheCizk1/eeWFA6kA81AI79nPbfSON
e7zppY83PfLT0SPKkzaqBuYFvFa04AbtxIa7NCqzeEeaOg1ziXZ1woiLQLsEn60o92Rgdmr5cLzz
S+Oi/Nl5PU6rVqp4SOfeZjpYyh96eEJYbmlcZrEqI6ExZt4gHvwSyv+u1pzjXf4df76IS8osLhVW
AcC07UUIx76dhOU2deu1PqBOIVorLTT3RvBWVvlKLp+CcE/Jzcat4LGrawfiNxZJlSNBPxECF1YC
2uYIB1jA1MigOJpcQk1VNu1YbIWEulkkrfxS3wfNbRX0d61xLaOPVCXfKjVdC8O+BnNX5/vAW0MF
zb0X1TulX7c0eLNgI7TQ0AfX4FBUUnFFBQd1mxPD93VUn+tJ67iWl0GQTJeUe0omCvo+xxtemK9z
HeXcd+ME6Mx4SCowdF20EVt/7et3PSJGJE5Pff2F7s9iRVGPoyC7EaHS3wryvlRPLISl3s8CBIj7
kBXHASAKoOF4l2P4Mg6/BtDdJGlOjNDCR52u1Z8jhapCJghCdzzE3o9GOrgY/x4f+qWGp59/CkF5
SB1BTtipS389cVFPGectRIffp6VP7Xa9j0WbK48HvYJOI3XOkPo34PXP6/UsQACIA/4aMBxopzh1
u1GgihxveanfswjhRfCyxMgaDxniPsAPVJdTeHcKCLY0VWZrUxRVTy2HksO+RWU8euzFW18lScie
LXc/z3qDCWX4+YsGA+x2o5+eUSL8/mREFZVg/bx5+FsR/dNnDbK4RKGMlZqllArWFH6Pd3phGs4h
Q/7YkrpMaLf5BitQPXU8Wmp2tjTzGhxSYWnjoRN3/rAmzXhed2fLsbdKry9julur4Cmkh0o/sfMt
TL85Rk2Q81xrpoY976YV7yTuYMoJJe+lsZjt1zEmy13bMRZpvocz52f3543FbC0iBBYK4fTpLO41
407TTqzEpf7OV2IyWh5FYvrrb4377JRD81KzsyWITH1VFgXNRqhHKHY7bs8ahrmneVRwSCwRKjsk
3l2vvBfdx3ntTvmJTysOX8HABQBH5De+9dGVD8jjvIZn26HYI64QZ8RQs3dUz6Eyfl67szUXI3Ln
xq06HlT9QR4f6lMX2IXYOQfy+mixpEbNQIRQy6P6rqEW2neeI5bmvsfw8rzeT9Pm03B7te8GYcZT
fBE5LOEiQ8TxvJZn6y9vq6IdK4AJI2TpYd/35+2F4mz9wVGL+FthQiNfodnIkp7X39n6a4Q8bAqV
dgcuDY1de+edIufC3grCmoISES9gwOPQ4J53aQD/+eeX6+pEQuPN6g9J52jpbjhlZfJ14gS94D/b
Nf0UXnDGOIzWt678hXPfdkALDsKGY5VQUopNUN+eM+TS3A0ykkoJOpMxck8mldQ8Sun34w1/va38
i4R7UnS5gZDYeBDhlsgidKWBbUDbHG/965AqWdNTP60ZJNWsWPQ462GuZUuxavvv5zU8W4whHlNY
2TL0KKTqBlZfZ3Z4thTrFJ0Ytzc5nBrmapRvgnM7PFuLIBl09NloWM1vlWTfNCeQzUsjPFuLpYIU
Ioa+0154iBt/5Q/hiXi3NDNm2yEg5Ap4GUNsIU1icLFt5NsUqOXxDzhzyvmfrCMsjD+nBvjwzsNS
ZDxI4Xs1gGi1EMNpNgNoUgwN1paGbECxKiJEhIR0NRgBleb7WNoO6kZBRUgaxB3K5ad6M73Uv17/
gcL/2ZsAXxRhcqA4VK1hu1Au1KkoLkFLU1cWK6NGGa4x7vvWPCvmo1n/5wPbLOAJSTwc3Ni/Razl
pjwR9Bc+mznbZPu2RDwt5k2MZosEEqIVN35Yn+j1UuOz9QzqGr2KabbVimQXGASZ4kMAb/L4nPjt
rvXVV5it6tjQlbIq5f4gl+RSUMlqCsr5OoSj7N2t4F5YE4FduJCH5oB48yrR0HVTAqdDFhdy5wrD
lE0mBddZKjgx6O3IAIeBFNnx7i0sNVP585ONulTpSccS9uGSauG+H05d/pZangWHHp/fmMMKUQfA
TLZPjRPRbOlzzYKDOmYuoge0G0gXfQZuUB8mPuOJ8ZhZ+v29hGcRoggRtNKnmAabHpHreBMNsLE1
oEDobMvjFmblLwtFCXCvYfs9NR5VeatBpdVS3UmLn4iWHFp1M+Qv6pisqypy9CRCtkN3wlGzrVjZ
59WzJtwf/3rT/P9ibhmzeFOKYWVViBAcJnB+FNxV6EYm4LgmjufxJyx8xTmvinJPg9GfOBwy6GFh
/Guoz4vxcwP7WNNyPxDTATl/cPh2e97VWjJmoQLQeeQNOVk7gNq2gKQu2phnHfXxyfhzrQQxtOE+
ZLSH7AC+NW1PfMWlMZ5+/ulAAZ9nLMtGIgAZaOuYnW0iCXTe55stbwwYcT8vsuGATO1YrpqX85qV
/+yxBU+k0mNtOIzoENx65fq8ZmdLW6DmO0DzGw5d6mjXZzc7W9JIGyH+XLj9oX0cg/Z7Hp+iAC6E
orl/Y67lXg1gmhRruQuFt94M1q4Sn3VxoFj35xg34Pg0v+uHA9QXaobleYdMfb5HDxyNs5RmgaWR
wC3O7O1s2fVujS0YzoMH5VK7xz3+rAkxd3npRGGS5WBCpP4tzu7vMYIpJ5rWFk5H+mzVlWgA/rXq
YPzYUvtmsTVjmYvu1kYf96h/rbzKuxOhTwgllieZuhpqa+2bH5Wb4muEZqP7IEBryDJkTu6YuPZA
gUN+jMoXFIL4zdBQwgEme7oCR70HQL1Owx/dJEIvDaia7LTmvu4udHOXW3s3NGuMU/V1DIfAKlXI
8aBW0ezF320cxVUCwNoCwSz4KI28nje4s9hQa0ZSmm03HFTDrnQbi4bj7UpTA1/sSvosOhhWEBSD
J/YHD1yNbjx4vocqioi646sr3InBzzj+EJKHonvR2neP48/x5y6EUX0WPfweoXR0vsnwCOs03anD
v8Xh/ueJQJ+FjyjoxBQWCxmHb222G87cTbTZ3o22SYQezdTsLw3x5vbE8WjhSKDNwgY7njTE01d1
wxedw1w83uv6D7c7r7iPmsifYUlJRg8+LN3O3GcF1pV6IhU8/fkvJo02CyC6mqe6XI49pW1UyEWX
X8pKDe+19K1NTh3GF6aINtvBrbjGLaQnCSihbN6u3FPeeAsbgTaLJYUhVm2pTt8SFqUorsLUQif1
VHFpqdezhRoNZoONKb3OAHBk+y7fH18wysJCnZtou4gOpULdcLhzLyVPuZOHC68D4Dw8iv4TlNPt
qHZoKWlIIoa3gQRzVbpGrW8T+P4qrIqd5pc7TR0uUgqXihetAV07YmbcSYLmCAK3lBwk+UeDAEjw
KEog45E97ygAjV7pxFFvH38N6XdO9Ku5M1v5aiu1JnwwktGV7ozI/Da5Coxcs7viZ+hKNiZfkAwV
ysMJPlWIMMAaGXsftsC+jWFFNca+n4T6yus274CkpY6pNhtBhw3Cxl7qa1kcAfN4oNRUhOC4nyHF
qqeXvabauAdA3YnXlvTUqz8VxNXD6NXAcEKV2o0mJzdZ9F2sn41GXld9tvJxodUFfaOk5TptAxiQ
P/LgErkjEC06pvK3PmqY4cZUiyupHZ2+Bx+m7VPYNDB0WvjZVZ2tMgRmSg3OpfmkoH1d9t/iuLFb
8S1OIQ9NWt8lGHYZN50BeWUoXCaScF7yNGq3RibbLph1uBArCC9OF69H8clFFyCBQR2J2rVuPpvK
ZQTJbEANHJL42ui2AmrOSFnemqGOrqawLmF8ZskvEVMRP3xX6ui2UhpbKarzYq4yW1CjiggppG3y
NArUE/t/gO6Lju3SNCW+mCq/l8KnszZFZTM2Os7aef6YmZfmz+yy9FZmYAfjJpd2iLBhQXJ8Xi4E
BWW2DQaa54Mo5Cbpxhdtg72Xv9VR7Dre+G/Q51cvMpvzrYTeL2Zv5DgFpHZKrIRwvPkVK5d5/Bij
ptTsXeWujpFyMn5U3kOWdxdx9SBEm0TroMAZdqtDPkEAwFKvuDTtzBgzqKbZ+RKpB8O3zTxH+ey+
9LJnv9zEcWzrlb5JZMmWQVSjqZDk0RYMWge8DunqtACc1jmqfOGHz4Fxl3rbejKFPIU7XIiBymwT
rlWjdwdBZEJA3HeRiW/vTgzk1xNijvJw4zIoO4FxhJIdDLfQV4+3u/D1fx87P000dKwk+E98fbO6
DMuLPtwJ/Qms7nRC+OLTz2HMwMMLDRF17jMRlN3o58T1T2tpBRFpgx2EM+jFRYd4+fEXWThQzOHM
rhJlQ+cO/SFyb7XqsYyw5apWdXviZZaan50nTCnIxzZjD3IDKHtCsM6H92qSqIELevwFFk4Wc2hz
1eDI3kwnFjE9qCkuctg3oWQYXujRiXdYmJxzULOcwliKkfSZrmpKs4m79fGeL7U7/fzTHIKFDR0y
p91I2/T+JqlP7JhL7c4OFJ0iN5qik/HUoz06MJ524hK49C1nEQ8x0FJKS284kFB1sM4DPo2nmnrb
kEc78TGX5v4s7JVC06rmVG7tiue4eFeF6zKC+SZW1HkQ8RgmwPGpg8XSMM1iTqYjNZIidHfo6xRi
ubkFaHZe1JnjWJuhgGcHeftgInweHMJT1caFuT6HnqKygJ3dVBUM6upK6oZ9hv9q0UiMTnwhCqpz
fGL+3sO+CEFzIKqeBTV8f6KboVymAjwV5dLCGXEUb8cMOdo42+bW93q4RZeFzXUHy24lVjda20HK
HqG6p6sa96tSWqH+6HRCsC0DCzez8TEvnlIVL+kACb30I0quBNi+QlBukAdA7mhzvP9LWd45yrXX
sXQ3S1ZWWqPoWK3QE0dckzt2gmet/z3EIKWHcZpRZCjyuxzBQf3OML+XeWkXbHVhAup4xM4sKg4j
ebXJUKINNzX6zZV/J0XPCVIIuCgc7+3CVqJMP/8UBhC0MjEJoeCoYipTO+1WCc9Lws6RiKYvIZsy
bVJe+b3pGycsT7ncLqyd3wP/qc8uLHF0MacJYv5IcXvr3o6PhbQAAZfkKfh8anmskX4eLS64SAOB
XIVcXd5H3Xsi3ZQpebLBe/eoCMT5+52GmIDmGOoFuj+S964UA4yE0C5IdhijuFUnQ9fhV4cIuhi+
xl1hwxoApvYmdRgTxeuqwN4mXanoIXZGa8u1tm4NdaV7SJoiGY+u6YcrXGJXidKpmNxL+ZWWHPL0
ShyvYu2Amkpd7hDPlYQ3PXoIxlvEKYNNXD9Wk6S/KAxXpuTdG6XJTC+ll0iNuN9dlPrb0N14kL4x
ZKvLy1J3vPYlxb/Cdn1rPebVOhl/GfW9WperGu8dvVv5KhcUFcS7ZhcKStWqtfKV6sqvRaBwj8bw
GOS3Mn4o3f3YNE7j3Yrpw4iXhIvw5nWU7rzkMi9QdHwI1YOuXIyBidSm5xj+AcVYLDxuIhnFl/Ip
Ug+58hNx1RVqtsHgbpEWcMzqJyYna1E1bsyiehkgPfn6C6qUdiXc0XW1+Xn8yy/NqNkqaD2lKzKR
gxrEkrC+DoQz18D0vE/zSU10K8l62u1kyChX46lQ/HsRfREj55jQAjKI7/k9DYvuhrLoSmgQ2HDv
vERY4U0VSw7uReHLm7vRxkvBeBO0Hy6y9LhLWuaLHnxofXKfl/EdKplaG+1840EKy43G7RSpVlU5
Dxgl/ebzfXp/V6zRHMHtE+oT7mDGQfROLNUp4/TV+8+26gLnnjCEGXNAYYZau+MX27Z/UtDBE52e
+H7etJht0hhpRk1Z1ZzfC+rnKBqdd0aa40pNHSlYI5+QAtFlaDi4Jx7v71LeeY4pRbwo/Qtg08JO
LcN0bRnf/HYjs6WkQuQ00n3v/VCMH8VwkaO7NlaN02UXGC5tSkyvcA0qqsY2FIqTrbuSxu/lcE1K
A/L4qoa5HqmOml4L1bWiwyBa13gxIlO7DuRfMlz+NPkQzHzfpOk1mglYeVxEvWC75rjxgnY15k9V
eRO7mFtcGd6NplxryBZo2nlfag56tXRhkLBBGQ9FcR9Jl9jQn9nwbEcI216KcBcgqyev9R9NcOKQ
sBBw5qp6aD0qAtT86YZdrnDlcclcHZ8DSy3PQs5gxijeCC7Fkh/IEV/3RnkC9LpwUvidkf+0ltOm
9xA9G0B8IPqbclP29ccWo7Xj3f79pb5Y0ZL8Z6j0EdsS0bTjKijgkuobB7WDTDUJgFR4CXvKh0kB
0017FMAQ3UjQJ+tqMVkFRXhd53gZecI7JqAfliCeF7t/Z3k+vS+qSFYCyWE4JHr9U8FATv15/FWX
vtAsqnidG6ma1I0g11GvcuRTR7mFduewWc+Ug1wpaReHCXwc/I+zuivOkv6BQLkqjMDHyPpLKV6c
CUpG2OPPD54piV6ghU5w1Ve9uWlO1j6mcfxiJomzJduKWBv7DR2uXWAVxriy9CczUdBXvIyMduW1
v9KBi0Xt4GNsI6hKItMOVZij/X1q/vBD3Kq7yQhLvslCWCjxK+Z8Dx00yjrGyKl/chMYfdIW0TyE
57NdBeitfR3l6zG79YptHO8aaTu23NZrNNdfFU/cn/chZoeUEFMIBZseDinvSn5RdOeFoknL4vMZ
BXMKTNhGhkuIbrC4E6sT62fhuijOEgF+i4xJLSnU8dWbTsPvKMLx0fJDyjooJ9b+eatpjtn1OmVo
IOMRluTUaY16UxmP54337IyRVaMm5sa0njBnqhyc6c5rd7b+hQyjqMykXQmjptfuFN/h6/EW56Dd
XlEa9Hta0O3low63N82okT41HiKRD+d0XJzDd5UMhXXRa8gN4irZVKRgmxPHua/3FnGO1tWKASis
TN915a1Ix5WsXJamdWJr+TouopP95wRXtFQ1q6nxUVs3w6YST7S71OnZepRz1asLVIYOWvimW79i
yiml4a/PG+vZqkTeSEMaj0lSwMZ2bZRAz2t3tioNkXOzkYF6qDdqv0vz7XnNznbv3hpifATpruF+
86RL1TurViNOau6fgxP2SaWFGhkxLyYRt8bd6rz+ztYgtl5kgsSIoCc5crXS4hNg0oW5Ngfpooo3
VIoRknHeurft01md/VesLbpNo06j7WW5PiX4sdTTKYx8Ot50lmqNsfpXT0n7HO+pudTqbK25Ff4W
udT3h07LMYYzQZgk+vdOauxMrS5iRGlT91Dr0iaM8TlHhCZIqH6mWNGbtzliSNgeZ9uMG0Z4JwBW
S9OrIn1O8tdY9XZd6jmBNuIo3v0ALIcbNlp9mOuWbmNrdTXasSJfVEgeaMGTGdyGME7KvdZeKzIp
lJtMbrdNrmEY9hK3xR65OGAzbyBE7FQclX3ka8Bf9ViyRagxuG4aK8HL9y7OYbh3XPg+6hI4019V
9XUnpxdmva3d+74noXLwvV0Vy1u5aqqV1MtAXTXPIXHpILB2O3bZATO5Qe92MjsKlkkd5qEjjiTd
3rLSrYo5HIL7m7SzHq1A1xBD9vQdtk1nbTaiPvsgmTcGhttllIoixMVW6LAe/9ILwW+OniqwCAh7
g9tAUF9W8iumdyhPnAdKEOfwKctrgjxVWJ259rORH4bk8bxOz4JfhVAmmoIj7Iph05oSbrevJZPq
eOMLU3+OTKqSEt9c2WObgccY4kd8ovCxNNKzEFgie5u3EiPtt1tO4pgKbqZT1PFOS9M8+NfDsjgH
IJWYxNUIKLHPYG0wKpJTYx6riM84aa/GtMUStV9Vkucg2u005i9Bf83BvUY4Mapte4ck/4mOLIze
HLEUInZZhzqBHrVkIXtOzjyzzCFLgYhNjwfa4SDnz5V5ozTnfe25/L+EDVsSdoRPZeM9Dd+Pf42F
QfgdVT/F5Ax7a8W3AiDXe3cznJg/C194jsJXqxy91hadQrwBHZWc9liDkMEnbDzF15y2jC/mkCn/
uZVotatg8gs1Q8GINkUGSdR6J+a0H1SYhr+eNzazZYBd1KDivTsc4n1xdV6NQjRnx4BIcnU1mjCg
CD08Ffzyzjsqz8HzQiVq+LEKVCtR/UyU+xxyxfFxWAgHc9B80XRlL8JAPtTlvkG0swBLkWB2drz1
hRk4R86D75N7qaHfGJLa/oMIC+14w0vdnu1DMqL4vtcTHUPjvRDGOxPbPkSvkhOjstTv6bGfVk7i
FlWX4vmGGOdNNVzj5Xy829bXU9uYnvepXQGvqEhwqaW6pmvnoNQoCtkRLJrEjWychp1SDtblKf73
AroVrdM/H4dK6qi3FVVhBVX/3HLq7L0n06YhkI7n11ZNWmx+9XVeFiRlqco0t5HrHH/TpRGcLWJF
z7quCog90T0lmxPnwd81zy9CgzFbtWUIyMzKCT64lB/8Zl0jXtyY2k1KRt2NA7Tvyx0WtuucsxNK
x2tRFMhU73MV1EmabgfThHPyRguYi20j8zkRb8bsIkIEv2+fQ7PZe7BSXBCErtR+79pvUYXj5E4c
903RbnrDtEvrp2Cckpb8rR3w1evM4kWYKEOqaOV4UCRyPRfI866yydQXCTSxSQ+gcNRoP0Q3sBdw
v7Qr6S6Q749/n4UgO+cDhPjLIYLGbTPxrxovwB1jX8kvsXXozPPqqmh6/zn7Bs3Ua+YBkJDn8T7a
HO/3wryacwLKMqziWDH7Q4z5QGKgon1qzcvyAv9NnAOG1Q7MTZylnG61dlU3tpx917tLT3w1qx8d
6MJE2XntTZRbOOd9a32PovsFGBI0QUsbIfFV2+5879LMe7TKXjrjxdQvOumVGbsSE2FrSplTCXAZ
kVuzxFupujSUPabMfnObuiDqNRu17u2YNVsBgF+m79B33VWIodX+hcWvWL/vVfcit3LEyH9M3hFB
Htm6Iq3cHq0V9SPTJp/HR6E0r7MaFKV6TYp9bWrmthfzrRygApEFmLgO92MvO1F+Ubu3nZSSetQd
F3dxUXBtLAxczFNjPYf/beLZmV5lVuFglbGm5GxDlXfK8D4hMZGMud2jXoag9z2OKxtNeE7zD4yl
KGjzX9a2sww7NvHScB9S7GBj+eB2waZXbsfxEmCznRYOcq0rQ7jKsosWmxm/U+y6/TUIlzJWqZm0
U0NvU6o4VLjoxGfZukA7u/vW9SYK/GA+pfBXzhDpbWN7yDAL4rWV7MQuXJdFtkOoHkJV2SPQjrbn
IO77sdoOIpKGwkeX9Le4bjtF+qsQL6K62inmezchb4OMFO4Gz85DKL8k+cHqPgJxXwXPchbaYpKT
aPSdQbjuzXZbhdozdqQRGP6yTO6Ra/YHFrBFKdvrUK4enS5CVb351WW5k9Y5nEV5K2q3VtjgpnBd
xJgXEJZW3bCRPGsTe6KDAritEI0Et7RrpPPb4UcUXqm5tMVB1M5hP0h97pgBjgjGA1kzMkarqje3
7oA9dhDbFnU6GQ9tXBrb6MMogmt1RD4LNmenXI8oIJqVZoPFXCnWt7jfgj/G01Hfjr60MppkzUYK
GqQSncJaq+tQfdDk28p69PrHNrxsY+yeNz3/WU//rgmTnCTGPShLPuXRNf9M+Wf7aG2bNQ7uVE5L
a21HvoNzJ6KLNbnzbSWXK5l7dttet5OFA/U7/TopD4X8Wg8FqBoCcfrLlN+q6IdSvZvmtnXfBvdN
an7F/D9D2kZI3wVGYscx5qfhOoyv3PHdlXehBk44sb32to9v8vhajvccp22BAZUsF+4yaEzH7a6S
5KoM1p14bwUYycBkKYRrfDJWoZ+vxeGGPM7GE4pdYXpOlby2Ycr+AlOK00X5noT7tCmvXHwgIkTC
RTnd1AXgCkgvvmDtzLTfJeoNgGAsA6619qrTa7uu110CpTr5ZmqPOJc6BlLhQ9k89kiXyeQkUMm7
4py0rqWbxKPD1UWJe0QSvYwZfuH9pvUOTSY7ulesAu2iTNuVyiQV0OvuiTrjaB1ySvPCmwHNL8Sn
Wo1AYzPaXRitmsoiKwK2ZOxtU/4vzs5juXFs27b/ctsPEfCmcTuw9BRFmUx1EEplCt57fP0bPK16
fEeVEWpVZEhFUiCw99przTlH50JlV8LMTnicAL1CN3/Q1LMhPhQmkmwXLTrjMGmIiU14J9ZfkudD
pMqPc44AhRhyIXtJaamuiJxKxroc0c3ymvXJxmqB8AqKRzYq0G4bxAoRkY9F/budswfd1HZpXpHh
ngaK8hia8Dey1q4E8kGYjczExevCZIMv4Cg6uNb0ZFkLmCbVM5qfepthakV6XkduDxw7p48yVK2b
SlcieW1NnezWeh465E88dmakulY8O4Z5yrgCVvGe3IAGjUHQPGQtMiUFQj4GfMyKdtAR+Vftswo/
SOkS4J5bDcu5MbpYDdBYZW6rvFj6NZRfhqQ9yaRORlgdLRQdsgIgRgY81r1FIy2XEuSGOP+SEPMZ
lnCcO9b/cs1vsZlOpUNeb4dNKuZOpPTblsPSmGE/EImyR/0OoMkW0UcMuebWgATiJvPV7mlpgGwM
oT8vgwufBdgreNRl2+X9HsRNHPm9QHdYD8r5uo44UlOvHPZ592NSz0Pzost49y9C+Ur3VKh3GrUO
vzFbha0Ib2V8mbh5mtDi5HZLiy3sFDV9ppwl7hh5uEYV43g58vURYKxnVud0okf1kiZXleckLnum
9LtQtvbMxZwSdpSevc1VvWOdBvzswGOhOScivZZAsz2OkhykbHqj8qwYjyswdDF38wnTWfNagc8Y
rIx32k7RsSorT21UOmqxZ8jzU6K8le1OEujUxrVbCDTicJYh0CJ8VpjeOqgC8lbpqPfqbaVd6uhD
WjvbQuA0T5u02fT5L6nfpXykKtqhk9rqY08xuB+hcYA0nJZAGAd3CV8QD0mVBNAd2EXtiwayKzBt
+Ous6aJ1btRdreZHa/rFfBbG3SAn275/pM/D7pkv08cNNj0Ci5EFAbYSdxFo8PeOY1QsgTNajN3I
6grnFwjyVk4xVB8hVBGoUFF3tZsIgH1R+flyqobUbkoWrtjtpAcpq4KSINimW/3QSG0pirxEe8AH
uM2j00rzOu82k/BHJ74QvY5Y8fRL9Dxbhw4hhyKNcL4Ib19ZLk5dWPZtqVkrCDld/zSwv3eXIvOX
6Kwq7gwPA4elkQSiErAPIxtzsqS2k9wVpXdR3MzyXlOf1+EsqS9S/qDkA5OxSyOg3cK7PACul8+j
afoS4yciMFJ2wil+BQ/RlhumSOQ5PCbjs8C2B2+aWV1N9PHa0rflPXB9AOk6RxEy6lTYt/17NAo8
mKo9jRCbh9BN0ZTBWhstarFxY1TD0cw7Gw6Lo5qUBGtzBiiYc0Of8oIRBAVLkWWAoVIn6reszCej
3g+sTlVdO0kUObHVBcKkObIxUWWRqFqOnowrfqgB7UR+Nh7TqQusUiAcD2wUJBxFeIjpW8UdnVkm
vkn8KS7HTN4X1R9SIgXpIY93/XAF+WFrzc9+Db2oe4CEYU/zsU5e1oQ03LV1TcXr6Viryc+ueE1l
P5tImhv8AWuNmbGCRezsQ+obxLRUk8gC/tmmGzxK4NISbiLD7Ti+rKwA86tlPeXGZu1PjQbwK9GC
fNhXVnGS6umURUi0yASaheTQECfWI7UXErYWfQbRU/zBtBzMVfdYN9DDwhAydR7EY/3Rz81mHkCZ
DDawKKcKmwOwS0JxL9SFLAWmj9BGz9/lorKTJHGXXnC7CjSW/ITwxy6jzFnNw6j9kqVtAZd7KJWH
DmrsyDPU9dm+5xLoHC4SIdDTkSjpoBRrv8w+Vra2gsJlpZxXTNoP3MTwiOxGif0p01x5+SVQZOsE
AQ/taYkA01CjEE5hxCDJeKabzom19Txooleq6u0BsOJhE3XWER4R2de/DcC5mWF6kYAhLCy3/SLa
Sms5DfcNPNNNLr3NZe2CrKMGcKSj1Ct2qMle2ye+lOje2G1a8Ndzjo9QuMVgQF06ZvpwTfVPXX0I
9ceseKD27LsuaKvJW7O9FaEskRqnSkGCxI4+QDxYB9Z3jCjFMZc0V01ju9C1o1plLtTHB6uSN0W9
2N1aBFXOxtbkQdfgBNMkHo3KkVmee5WrNsg4qtRg1H5PFjF/CzOH0ahfFeOkzM/18oNyYTOK0xsc
CN5e2UMIcbCksLhNSLc+ljoQI81L6cKu+mkGznbjVs4DNyMVed2MD0mROx0AmKlzTQ2sTt07ArXU
oM/osyfOAjcOyWtcKP46lIex1Owlnkl2ai4tQZVxKz2oGlvONNhdk+1lpeQYYHhRuk8aN6QNYeWW
A4HQaQrywXSVZnBlWyuFTWs6XWI4hrhtWgrFjBcouCht52qZvxozgdL1wzKcm7r066w7JkbpFGa8
QUEOY0tzTF7UQJqR1mRE6yvzPXOj1NlhJOtb4TKvwnqAK/PcqdrPnAW1JVlHoiha5c8ej58eGrZV
Fdtu2mpzDmCxA8NCcU8GjazlnlLMj9k6BSUPp1mN5K8M9kgRP2fxgynNx7Und0PRRKcvf+tGdZaT
fVu9d0ro6SbcIXFyYe5sjA6BfnzqKuxNJrWbAOBn8AjR41iLxa0KSDW2w88xTNywfwHStBGb0ie5
fK9YO/6OXHqNtTiIF9+aPUWZvZDEoRFWS2H+SUdScqzSy4zZjaHz3MzSh2Hq/Wrxe+NsKHxwDH3l
hEZ9GE5NbXj69CjLS9DT/qlEE3KP7s+JfGnr4tD0aCFb1KsQqDjByHrMXOy553QY6S9RfINJ+SGV
YxqFnhlVXrIaOFWn7Wg2nwax4PbUs7QZQ3es6yvBLbYuX4Yq+VWo8cPCSoMBsmyCZE0clAtFQSTy
fCilkeKOJHCJVTvp5nJbkCnTK9XJMvcaFjGydexJL7FrVQiTzU1YP3bt8QaZ6cwfifWLTL7arsnw
zGCOGgmHn6RHvc8qThywMkinyaTFs7aRIzWzL4lQIlvlOBEvYEiKy7MV1OtziVEyYuPVpisJil5t
3jh71dOkzU8A0LwhzxzmPXgag04KcshT9SrY2bwcLGHyxsnwwUSgEXCGKfQAdNt6+iRBfDJky1kW
jhKcISegZROP4ByW3rC+AAllbVadQtc3ViqxoVtCUKJ/LFgqs57Y/XZ+ACoEvEjqYW6GL2ubOYUW
n1bVcmVxK2bZg9V8mo1qq3g3O2V2V5zJKzLzeVadXqLDYHYnCLirci6ncL/2sgd8Kay1vRVeVs7j
cdwHocUBOGpcGcgYiJmgjCFXpeOhrtRPlUB6Avqb6qFXfKM8RdKOOGjbkn7KycsYX0Yrtq3+wLqF
kL1Njk1KR6MZEEH7Oqn6urg8CXHqhCGwqip/YMJF/VDbTHgDfbEuShpvwsXa9ll0VIvJ1yL5d0aF
qo/xYTJelrFhUEXFYBV0X1ZIbIpvFYlT4ootMxYPXQgUK96JqLCAF3IWp7dAZBu50PCFFcJ3isiG
+3Sb7/p6KOxD/aRw0ugM5sjT02CsoGk48RurEkTKcdTx3t5i7KvZzvXWk4GQa2btZKx2siqdgQsf
J6bFk+iquMAEKp0iwp4kuwI8RGDOb7P5aeWg67rMlpJffZk8M5A50xAht0HalTE7XD4YJ1Ntn2DS
BijtOC08mFV1ruNLOj/ezqROQTGc9IqTTse8ZLZsyLC6F8dUQdGx9Czg7vT2VIdsA+s7iYhwKcFv
lYK3mm8p7cSJp4iWEVLcPGY6Pq7AD/2yfKtyHOu3Jk782LfvKZ0aXVWpzHK3iT4BX9DSipyOZ60j
o35R3mc0kTIDX936CI34ao7cwUugDeZGhx1tNcohzhS31mHZ3Fw0rQeaOSgseG/E/k+fFSAwoTM2
Wn2i2ehIfPWkiAeRuYlLw9bz0bHAWul03dRR5WzPMwERoDexZ8+3hWerRN2GoCKtfw31lkX2c2Xh
7HF7pmF0KoRxE1G05grnCSlDfJw6cpJ/znXnoEqHO3C5dUQk9rFJ7a+pDOD9xLwNAwypZuWfpHm3
unCfiH0gNew70vIAeBGa4qcAKLXQfDnc5qYSzLHlxGsLrbe2U4X6c9Y2GtUDZ2NJWb14WVnzRGXb
GOaNeummRbQp8vGhtN5KaThVNKI0TYG7Sa0eiaeVj9bjbO2gMCTGj2LdicbriDonEv5UywMdjcW8
am7mTcnvVjYPwJVJ1DoB0vMzaqpyAtu4vsnaexHuJprs7Wbqy6BT/Q4bspAdMyq5sfuRltuK/oU6
eJp4DJMeBnBDff6rJEM5jXW75mFqE9Vf18+ZggX0mT+Tw610h0yavIbecEqekobTidYaiu3pDLj3
FbLtZsjKU8o63eRwE4p8GzeYWazVllKUaPWlHGcwlopdcS5dZ7fgpI3s+xCN5sGIlU1BCVfokW3N
b0U/7MXwXCcJJvxzFZmu0Axub72rnUpgVnJMmVqIfN5I1Ln647ZXs7OgNVTGn4U5On0IR62h+qs6
NxtHd4wSkD4hncrncA03lhmYjLd0gD6Jke+L9qUuQ8daqa0qbT+YuGlEmrj97RypHZt42VkdREnF
aQ1k6XrhCDmqkq5wQEZioFcP9cwibrW2HndeVcG4NSR8D5NTUBXMjUqzDg0qrBW44E7dSFheMClT
ObXVn24oX4zolkqfnqPFgB3HqgFMUmtCt6gnfnVw47RxYhmqsMmNUmSHaDnNcv6YNvNDOwN7BkLe
poKvSkkwViF9AGz95bTJWKpa483QM7tB+qJyu8giZYiQ8GqsG/prjyVLEqQLMMoXjUAXuhPPGHQd
Yt6PzWo9Z+W0VTvp2KvjcQnnoENFK9LUloVtkZO4T+/x9uupCtZcKj1jTu18FLZsh/LSxpwxKcei
8dgvv+ZHs1f2fd//lCdUKDKn0CGc/EgO6eZWGlZg4RoPdNdapGgSzREtlh/E1qT6bVc2eOIYjDHZ
TEv7IVp1UMirC9zWYYvcFZLg9ZUmBFPxtobqXkNpsGhQSzJPTrII8xO+fxHUePVz7tBDN8tJDiW3
HA8V+RzzT8WYIdU+adGPqLV2Q53tibX7Ga+s3NYUABCECc0Dor+aI6Qb6bMZXxvQHGpseKsAP6cP
vTirvUKezl2bz7ahx48cShAGuGPJQd36EffmborL93lCtatXx6XRtlLWEiYhCpkNqptpFCMoDkIT
C1GWIoGfuL8Wb1IFx2gOgjQdlJZrvFyj5WAK5znlK9t0cRE7Imh6w6t0ynyrh1BgElMhV7qrai0c
l1V0mvaiEd82CGlEEaU5a3h6bJL1s1aDuq2hqAh03zrOGRYUyIlzf2w9i+2jkVYXoWk8K5N3ZbfQ
um78jkSfSEEINV8tytWusXZtLXM24w4zR4usoNrWk7epuxY0LkJL3om9QVOzAUveatRMMLgF9ZRm
28hUySVSuQHaaiPLF3WFx9j75jS5FXwGQOpNjpL6UYtwsIzlu3kzNWaDH1sy86/Bv/0bToyvMKZq
+G/PfOD275tNNKxWb6UYnCTTrnGo9Ul5O/cQlMQLF4NEiZgTJ6nepNhbkaQWpTnAI+ROiy+GPNiC
FjuCpH3OYUWwECk0XWE6eo+dRX/AyehmTHSy/VTQhGkppWelvXaVEcxTa08MnMNZ9KOB/pN1jhLF
FdG7DGLj9MtwheLyXltYD9rSGYq3kGnr/Km1T0b4sQ5sk4Lh91odNCqdYGI+xvq3UT81xq6wRvbc
zmun4xyXfjcknjKcdVPwDX69Xv9wOvZGrd4N3RB0luqS84p9wrIpAPb9AELq2LRpEC1v5bKNtX0h
F3ZRHiz9pRE7r54kO1pFV6BrkIqeKWLTlGQn0Q1c+e8d935Ni1divCZb1OEVDeMFG4WE4EuKg0Ro
fySj/FJPWs7jOAW0vh4LcyfUm8yIvKnfLtr6LlJ2tnNPxhTex2gbTpuwaTaDQKZnKfpxQpdqGPxQ
0nyRB2HhYg/x7zkr35Ou4AnLXUGf2Gp/m8sM2tN8SRQSJi0ju5qp5EgZOnoB6dmaykeyYHzYvdTW
u3Has21sucGDvhW3rcQ6kI2fOqsUYPvNKj1FUEugmScNV39JBlqMoeEupvre9yMiueRiRbqtjOzR
GphSSpR+u67lphzNwjVE1Z3XC4wgybFo983z4pVKciCw5QIu5jB12cHU102cyNtQEDdiaXKqUw9x
Ul4kNFx93wUhZ4KxUP0mGzdwgu2OiYWUHyPlOQO+nH5Y6Uc6vYPvdCViTbJDr7xXE632/hxpp0m/
jJzZSmKCIzqRNEwEIfey9SPtXq3lNRs+Z5xW5XJSxw09fBSCounTQVVizdMzHArH2+S6leDD0rHS
H6W25BUeIvli0pWxxK3Q7+bpkrXHqD6p+VGKj4l0FJePWb5FeV+5Dd2xzvxBEC7kgZYsTauYOnmI
Jzmblh8xns7OOI3aOb/tgE9NnD0uOgfSpvDyZnS4GL+r6qPV/FpB2dix484e7F9vThxWIpPwlviq
U+9qNOHLmHjPyG2U2llRpZANuDNUDmDYZJWdkp9ux8vFesiEczvQPSqPsKAfV6U9aGxpkcoUcEMi
OVO3oNNwDFP9rw/atA2LT/JJUVocBvFDEqKNovBATcc0hTj9MifP7ezI0o5WQUlgVDbdImq6vawF
tWK5RbXsOP7n5u373g+GchKSU9efNZXUEga9zNEiupdg1HflYCo/0xUme5bv8+pNnq2DMjyq3UwM
cykSRGO9D9Vw1oAMutb4rokvIJh9Tlp+ZCXADiFdgfftf7HmX9bI2qiCcrwl4+TDxYxfYYHTqYda
/FIwKuqvZu2mtblT451Jab5Rjd/CdNV+lulWaDuvW9SgE09SccbFz1jD6QJzRGkaeVFIVk+nPC2F
5OSsx1PYcN+elHy8JNnJ6GKPbPQgl8OfenyJWRFEjWwfakQGBhz8zMQujaDdcpyBl+4M5nUQ8q2g
cP4ReaMaKNMTIklPHOhKCtc6+l1ExYfVVN46WgdRifa6vB7kmqlz1ylOYyDrJXs1pw63EtPTWL6T
xteZOwJBSegCXDOOpGqZ+lMPPac3B6+NkSzFiiuPzyABiQjuGDfvxf5DbicfyZQt0/rIaWRogJx7
SbjO9W+cVw00ca3mJ2X6PEzV1Ryukih435Io3MeDqXHUtcOERjDvXKFkdP+X2LEvpA/anSgpnYuK
/Y/XNTu/sY618T1R/H0imJgkYqUtvG7KDHPYiN/VSt6pj0roZdC3EX8tLTnSfEV/EVF94e0TtTtt
UVQ0ygyGnU1J0bdp8jYKoyfpEnssw1hZDeascaJc9gvrjxnO1zzu7Jr+a2S1boTbvfylZ9lfPstX
38mdIAmDv5ant7+x0RhNudk3v+o7YdCYTbqZVXwlYnFaGGUx+/7WvXmfx2OuujUmRYFZSHKH1Ev+
pvX5QhV6n7yTKK2ZhTLWZjabUisCxTxxbLfDfP2L7ucrbc5/wqU+3h+TMur+93+k/5OIUS+MiTAR
YEq7rnGGtQ+imhqbufgobY1UtGcB/KCibDkx7hNN81T5NVxyytBzaTFbGVmH6YxIYXUS2/HcF38x
aXz50e7EiPmYrWIcITYu6HpDisWmviF2IKrrQzb8Zga9bYZN2T8j9FH1Y016uk6AhdAYJDhkds4Z
gpMQQMBDWDzJ2vecu+J90g9fR0UzwSKhtnDpOQNJ/d4tdHsU/vFFNGYxdJ2IyLVnNLvIf4bvRbKL
6t16MVVtZbQrL6wGQm+D7/ne571bLYwpk1TB0klrlB2w50wUv/e6d4++0apZMyUtH3eR3QjhoUYb
5Hsvfff4A8OTy3XAhFj2ezH3k/l7K/19lE8MSaCMxmXZSx/ra/X73z+s8oWU8P8L8klkwdAWg+VY
RZiFzGPUbkG0tE/mNWFwnZ+TQqEEDC+WcJtZkwnSMl+c8kOt/mQEIQgHNd0lVBN1ChFLVmHSmvjq
4Fitv8uRRNlpPt2m84loBaP0Qwzfx+bRksVAF57iaEQLtZNWneRhHqZCevz3P+umUvwv2sz//LX/
uM0NOY0lmY7/Pp+uCzElUzuCYeimn0rdvCc1f2Iczt+7Rf8jd/3Hey2ZVuh5w61kpOe19Q3z5d//
hi92p/s0HqVUh1JSE1b76FClt7PCv7/uF6v9feShrg41MZtcm1GoWIgBMAohjSUT+PffsmH/IxH/
b9f/bjUYU1ERG41nIJVjZy0vZXUQ1adqfOtziy5jyAB5OyqHrjoY+VvZndnWq/K1EQQ0bplNF5PW
de5UzUcxvlnCNTReE/knZHV9oWELTAMIenebWgok7ES0dqrcr5o/CnNSINi6XLOdPyfZi5a4yJht
k5FNagUSuUtGEzu9cZSHwJgeRPqI4q8kvWjSh7X+pPvsjPFZmh9W/YZheyha6yS0+zk9JRWyg6ph
yPhW09/Rm/YhKhUkkSh4okeSDM12Ba9bXWdVdOviZQx3DdJsaxcNfzF8fyUH/09C1j9uMx0/WJ8O
xBHdYjk4DCJ8YlRDrOYy0+jX0T1ajhZJwDYqt+YkrNJ8t6L4W8lz4j3hs5utSpjweO3n5hiFm+lv
KuqvbvK7xVKuIjUW0A/sh0/zqf7Lnv7VonaftbgkQmWODUr9cnzVIIuiAqU95hC4pUaYfjvacUPr
z5HkSotui+IKXJqJRGS4dbeNsy2n/akPtHyhacjFZqphaPIxqtYfYtKdLbVEbaBfzDJ2CRUMJJrL
c6Jvo3VTRIoTF8lhoZ+cKYcCLEui/M3U/cW1ug/R6tV8KtdMoibYET4wfS+ARrxP0Bo7ptltzMsm
J6Zxyd/CUr4wedzHZ904A1lRcMeEGmO533gmNnr7zb3wntuZdNPQNsTO7ZOV+AWvSP9SqH71oW+X
/h8PmSQUmK1rXjeOCsca6XQgJpm+h00U5btVUYTUUYgDeeXSB9PR75027mOVOkEuu3zGJmL8CJ/0
X/++R3x1q92VR5kedcKITOcWS9KlbvfNE5d897jrU1eF0+0KrD/W099CPr7Y0O4TlIrBtCw1LKjl
rCZoLaToaJAMEZmE2bvfuh73WUpqyoIy5cq8r94Gt/zzvRe9lWT/uNlSgpjFxORma380hkcX53sv
e7tM/3jZok0MS6yoE1ExMuay/hLL8NVVvmtgyFrUCpMsc4RTho2BALiIasfolEDJ/5a9+9Vb3D19
mUyspokSl0h5hhJ/Rv2Swqi3sr+EFn1R6t6HFg1iGiuC1LN+LtNhjkbbyqe9STtzkR/w8XyvTL/P
LkpzddLnjNBcuUBhvrH6yP/e93r3TMqNOg5LJ2Gnf4mehG/e2PcPpFoxsBUZEWhSuKWpj5393z/t
FyvpfQCRHkakbt5OK0m2yRA5UV9Vcen9+4t/sTzdxxDJFjThAqPjrVs7jdtF+d7VuI8hqpdUozPO
Je46f7npxf9yRPjizrtPISK9oJGJDlugwSEK7smsz9DMXZol9UJ1/cubfPH03IM8ZT0zoz7lTWiL
3nQdzBdUVF9K972N5j4bSNFAhUQdcQ560yW2rkpuhdzwe1/o3c4YaaaUDSZfqBYSBEfow1+q5q9u
FPn/XQtNosSLZeEzy5o7fQhp8O8f9z+Qp/9yvhHvnkW1nzQrs6Z5L2IHW4gDTNGkzdEhJZhVmH+v
0YjiEUtRh1djaVxhFnFvbXU0l6Js64yz8go111mXTQTA2DyaOEhrhaFnEUzrs1out0n/PjZlB7Hk
LRhUqeNnq1A9c9GDaqUrqwSSPro0zByV9Iyw/HVzRwiZiFThbeWQBcjhoJPVN6/5XhV7pJrXDml3
ojM/J0i2MN4Z0XsSp6yIVp/OyCXOy2DN563ct15PtJ9ZusKqH/Jo2VopPx7+aAxT++dVivwYU9JY
PHRE+YfqoymjTChkrKjPZNehLvhLFaIZt+v5367z3fKES1iSqE0nQrt7bLYv4fysoTcSEFBW5rVa
uD7h25QKgWwp28Xq/T5rd0unM8PYGf3CXH7aFMaxDAktR5+qElo+W4zKa3s0f9+6Elm1aw18RHIV
3NJHZsXLkAFE4g6pYBCpeHX46bKem+x3Kr9jfcDh8FQyOCzVzcrseR78WUXHskYkG7pTU7gJOu9k
+qiwfJFe5KhdZ+eIhY15xgK0UaXUz5hurIiScgb12m+A0fq0V4afY24FhTkFWkyTBIX28quSf6VA
SuZpm6LLkM597gsWuhtmto3ktPV2lj9p0zuTPjxnXXmuhX6/ZAyVRiaV+JM7pXJaJGUhGpNMIf51
elk6lNLjw4JkPiq4EunJYCaHNw2NFAFoCYn7wvDYxQ0aMHWTx6ozL8Jj1aP5fJekxR44bNZx5Wdr
9jKD/s6Tl2qdvardK7pficzqiXIcpNY1+OFUvKxQkCdtugiYxxuV/1lORhSygugqCMaHRbZ5DGr9
RASWPdcbve7ttrvAznDKZPAU9SNvDtqiualeOsokvZZdg0MRTTqfakyUXzoJ7lCmNolF4Po0Dr64
ArXGk1LE3ePc1Df1l6J1j8vYuyZOikEWXHQbwZw8oJs2itLLySY3BMmZknE7osKPjNyBKLnWECfi
dStgsFJPsPXcHDm6pWUwMkxH4iNovHWDkmWMkGLdBoyerIauGrZbKez8cdIJObV2Ei5PK5zxVBVe
bPSbgVlbn8Rejlgha+eg0T/7MfSTxNqUDROvWPkoI6TTGLQiBrRmIXp6Irtlfl1a5ZYO4+gCqb5t
fsrl34nxsGBloEnq0A5BmmqBzisc0xi2faw5y81yuIaIiX7kVn0xV+KYmKBotoAfQRCOVtofawa/
zewV6o8F8u6aHAyS74YNB6EH+mVnc50OkvUoxX/mCKOmhCShRtmuVc6sPonTtLOygI4Sc9Ew0NBb
8Nb2HPlM6QxLdyw06MiCrA56w3GSRORiJSLMxpvy9WkwMQQ1yEZF1S75xtTytZ1fRe5EpFEzQ4Jw
DJ0irJBKFXYXCU67ED8C8WW1DFuZXok87pLYyWYsJgXK1LXwJ2UnInPQ+xg5G1PLGrVvjgngvcoU
HIXbJlXs2FBAJJLwV2BqbA/JMvsEQJE66KXZNStMhAN/RsW0gdNI3U4o8aXTJ5pHvvBRdxSighTx
UcNwjXGH5HCZ5KxOe+uqwo+ZZpjpU7E8diIC88hy+DLQWO1lzMJWid7e4j6mGdlnr0LREkqk4MWQ
N/lkXiLNuo7GHvlWgey5TnYTYeb17OutfhxYoI3uh5DjCcywiSadK9bkNKeUVoRtMTZBPZvHmZf3
P2aN53NApgNsZFT+ENboyCIGrEV1a+29Qd3azy/9XAZiYjB7vWQmiZnmBnGQ1GfOEIONvPkex2xX
rWeJLUxKXrsBVXz6bunqpq515IbtxjJEunOjXeHizBF+CiIPHYafs15cqozbeNZsE12/aG0W6xga
kNo6g7Doyhn7Z1NCvYnG3q2y+I+Y5rsovhbM13mWbhvipCGAMl7VqWSJLL21j15Dpl09suDCKo56
9GZGSOG54Xr0cxNoGHtBNFTziIrmS4rSo4SeU2Xrg96IzwWa+KXAWTyXrMup9VYIrIjxnLVBPuuu
3s9Oq9F71trqZzvq21E8IEqNCYoh3gHXMOGjeukryb4ff0ntMcmPsvjTnGY/rdiVZ4aS3S0td9rL
Ktv+76Vvtl2tBFn6iNbQW8LyyAnAUfneAMG02VWriWPGBthb6Gt7hkdhsZEM69jKx7H91TCRjyan
J7de74kwjGpvMbdaO9uN8dybb/SW3DQZ3UZ/0YpPRb+O6U+QYa6KlSSi6BjKXwY+hhXojtwZlzZ9
qDtIKdE1bV+KxOeJCqaQV9Py5Bhly8MEDiwRdtlkoKVjBUaDS6yqw8QFIx6qpiztsAObu64UnalA
PFB0qTekj2HV78cSnwZaHB2Zd4N2U6cy4TClW9bPcHkUsxIdLgKWKH6K1isfwxURHYnm+EsZw0Mr
XgT1eUqCnp4wVqo5mba5sDNCesLWMWOEVCNivyWlFP+XuTNZjhzL0vOrtNUe2ZhxYdZVC3eHz5zJ
4LCBkQwGZlzM07LqAaRn6NZOG5lpI5nJ9DJp0nPoAzNVGeGKCHb3SotcRJL0Ebj33HP+//tH57WV
7Djdm8SbF43pOmuHY+NgdXO5f8sH39V2Q8iUtUbZqXCxpqqKX8ZfWAzp5jRbJRoohXsKtWur/Qie
997fP61NeFOneLeQ3EQfQ0x/cMfzptZWEWtzXWEKL7+YfbzJKa0ahC5RlZP/hJMd/wDBv15gK8s+
xPsWfZn07Drx2dz8myrLVpkVUOfpK8ntGUv6jmLXtB2iK7zuUbOsQmVbtRJVuItX88ZNUYbmcm03
iKoQBv+8ssUO8J2Si7d1io6UTdgmRdjR6e3QK6YY3uHWlFeh3m5rpVxFLMY4jbe9sSmL6Si0x0p8
RgO70FN75chuEU54LzFiFag8htjCjH1BuMhiwhbRTxhIFa802wOywmi4iovUK6DN28llm2NajfVD
PWsJCwpURn2NiSHeKZZpfptoVw3Mg6npV0IanuqPK86qnzNMqG4yraMAIBVDg/GKrPS1xMgZ7Xp8
YlFzaaFiMkbih9S7Diqjg5kk9s/S8BUprVV0+96+jtmn4j73As6SonXO4gRFGt18n8oKAxtzBpmQ
kNhjna73QIK0RVZGuMnXFW77nul0hSiI5WCqnqbyAO6HSgi7siPvVQXqNa3EmUDbKkerDK4bFq4R
J8BQr93yzLXOq2rVRFe6nLZqvBv53mvcXH6AqliRW0MPlojTqAv2frHx053e10vbDlcTy5nloOfE
bCFMxNla4ZniImdRVst2oTeSVRzJJ0Yi49lsr/vsOsR/RhdWzq3q6KpAKAcsw63cdZRQgIqNYuNT
M9RjlJ5PyhNbBorMfmVQORXd9RgzJw3Wqn82sXlW5Y2YxCrQN8qw6K+d+qwcpoU/z1rUQzBd6fmt
o11aSeWRc7wwGZJH7VnrPNT4MtPdwLJmUy5bGlfyrIsHJZDwvU/Rk4AzkeD4r2/8/pOqXoXBS1cd
ovjex1sdcS1kXH+GdV4EL26Fl4oHjm9lFc1h19QaLLgC1z4jLaIV/EBchrhwBgfdMhloXosRscrU
2yG9kszVHUIHENp6ItN3rq6the1fk8ftJe6BDAyRVOuiQH6v68dGhruc04+PRFymNsopvh53ZFxQ
fpL1U+bf1NGdlrl7TEKwAI1bf2gfFLU4pNzS0nmd7OGqI/aT0AUS3lY5mWc1/adW3poNK4SKkSGU
ex/1pxHxAeCWjpTgBoHXssYm2qlsAuOVzHxSyoZF55+PBHcWKN3KZ1+77nS5qDBiuA7oAvPOgk2b
Rbhl1eRoFnddummHhzgZV7LdQyqbM0IpW1FhmSyMmnGWcysaxRWBwwtuMjzw+JhJbeBmf9bi65by
QuXbd+/wdxE50vTPlX8wmArrl7RLKPc9HSFxM51Z5jHqho0Q7gr4R6MeRvaPzHyKcToM7idTvGmk
+dmR9IJOXjtmcJdj1o4gjIA/aSDAr1ofaXzIDpRw/gzAem/4n1oKz2EMN5n26jejJwbKAFThy8rc
muFm7Euc7AeNIWZqc/at75NYYohO0M21mNohMHT1nVDqgyrJiynDhjOz7W8nymvZ1g8hbGzbbfFg
hRvTBWTAlMjGg9g16DyzxgtwHdRmeWu37g6c/nmPq98ZUbWmq8yGnKZhvNPcZU+6TjwfxXtKIdz/
rX1pYf4P/fPZRQM3xRfrZnCZzbGMB7iVAQtkU7jG0FRyBujnYo5EPVcZ1iFy3zwYVgLThFPvI/Wo
y08DDTQjHTGKTMvEpyLHy6HZ4rqYiAiZv0933OTdtu528yakp+WXyEy3sW8ssZwvRYUhwrwZaSFk
dJsULFlTGqwwfECr2EUtMmh7Owz7OhYXjplhrI3ODAM+boqosGy8MNjE8FZEnV37mrlpcMIEVXvu
m8YeZNrG9GfblLieTLFzWvVQp1yLrEYC/nJvPSpYfvycxam+DhD3V9VTV/lrJ0PbfEtUTzH6xzF3
btKk32oC1SH8mw+2sh9sZCcEI1xLfBD4pQ8jpkI80WH1Qd/+fbDwnZ3/lFDca53dm3o5HETb3LGQ
nfvQeQabGtQACkE01EjtLzIEn+INVAP1h73EWHaYFO0iGcROradPofgSu8G563/5+bv9Xr913rbn
ruBXXf9qcku08za0sNRcJBRAszy5L+QHndH3MILvvef5eb96fDMRXVemjPMK1Vg1k3rXB/tcJ6Go
/xIpN0GrMZTfaT0q42bfsx+2Y3yeOuflh6m777OW772Cucf31SuASy5trj/eIT2UCXe9PmZ4QUoP
Fdne710cF4RLyouB+IQIl3PNPpXp7DD5sSkOyFwHiApCV/8dff75Az9pWYaYwKKEofghVDZafzdF
H/QW2Vl/cOGeNC0dO8e7wV51wHi/KInWpROHJ3GLLOKGgzPGkPxA8UOCR7rMmfjn0WuZwqfXVupU
30h2kyk0VyUGNfYBz8QmPeBZSHOOvldd8WgE5tqy27U5mfuw6LxQeTRRh0tDXLjyoS+65RhEXpZ9
Kidn2Sc44YpdXR/98VPelCugRi5uWK25qOJ4mQEUqWgyl/6lIfaClZT1bFnYR1x/ZXmfqC2tNbg2
ZAgNmMlY2WuJGSiZlk7xCCYk9XGy7ZsOwZC6QgHSZg6FIxZ5pbkPWSQH3EaDzOYuwtJX6sVMGCjb
goriOQkpFBNEusAz0gZXaCjOGnvYKSZq/pnS4Yn06KoeBlZzwqpYnodyV4/+0qI9qNODGIxsG8Pf
SjgSyAYjvbYzi2QBxw1/qhzv4kauqjbcOa4AsPXoGJTs0S4p9wXtNRKWouB5Gr7kMjgUmHzKEO00
DkboLLqxsfqjC6VaEmfAeOw4TdF5FUXsxNTs7Ki9FnOvZKtgwP3dY2UMNv46sDQgUw5fNbbX4TE2
9bNcfjFkuU3FuErb2dm/L8LbqJoek57Cx8YzaGsex81lEbHbYNGr89suOdOTM0SiMJ38eO2OL0am
eaMaXzvNmxu+mnq4KnqYcZlD0yPmnJUsKl1dDvlWKa4bp1hNRvGlr/Nto0yc1x4d84CIHKtrc8wM
w4NlwiHeXAJTWnR2djlhJO/xGlXdsO6lT/MoPWJ2ew8WD8L0USAqCFNJVO5DQnO4na2V8BOdKaaF
5Bwy7Tyczhoqx2oM7izlfoyrg5u/OSGOWitbDUbpjXgK2t49N0Nj3wTGS2TQfUC04apvSmfgOyZN
q7ag1Rbkq9/HeLaAirXF2oWtkWfmZeyoH8xAvjfImc98J3tKmcQdl4zfU3F0dAxvhiBcKQL5SIgz
bvpI3fCDtVzMz/7VSgekNdcBCPWHJrnLSBe26qOLpfXnG8X3RiLzWzjZKNwp54BCFXWQ6jYOyMkb
xo/Ojt9ft8TJFuEEWmTS1e0PQ33WdjfsAB888PcmW/NLPln5bdeQfe7QJW9BQ3T+BBAMdhwZx7n6
0fb2vUHD/BQnq7nl5GmdTBZfLC6OImmIDrRple1jcCVRfBeqmzEXrDPR0jXF8uffxI++5pN1Pp/I
QRnnt1WFz4YzV4X4+bD///zRf/ShnYyoRBKG2dTyPQeWSgD5YdAbzKew5/rPP3+CdyXPdzbkU2Bu
7DeoaC2DHdAe55V6F1XReVKYL1pAg55E3oiVtdFenW7gaJueZ/6DqDiOzAF4mO0gLK3aAmhYMG6T
gtOsKl9cO9s1eC0Z3K2rTvPiOD3kVNIfvOIffMvuyWei2mOg+sXAmBF3oR0yUrDlsU9vkvCxLx6C
oYGwFjxO4LhMgB9uAs/HUcCZNQulR9FVYOusMSIJqTJOes6V1xj2+89f23wtf+fDdE8mXbUfa0Dl
BH1ENIdsIiO9wZ8/8o86Oqf84ZIzsNaaXAlNHl9m1rgps8Bzm36n2+NGYklTtGJRy3QFrx7CDySO
XH5yMQdpNLSDfCvifhnbT1qMilIaeyZNCz9EjxovpfMSxKzcyU05Q0poaWoaZQZRoCru4B4OVFCD
0lLBufnJthaNZ4SPif+cWIWHN25bjMknOQ7bBKlxGl0aDPJz0lVb98n3zWXtbvII7MM0vJiDeU1Y
NB0C44NP5Qe3xyk6eUzcMCgh8R+0VNIASZcDnGAy3pji/q5d/8dvQsDrv/wT/36VxVhFQdic/PMv
588ddnb5T/Mf/f2Xvv2Tv2ze5Plz9laf/tI3f8MD//7Eq+fm+Zt/YCmLmvGqfavGa6zoafP++MGb
nH/zX/vDf3h7f5TbsXj7859eZZs386OBzsz/9PuPdp///CeWsH/8+tF//9H88v/8p1//+s+//vV/
/Pq3//zr3/7jr3/9T7/+9b/9+rd/+fVv//XkAd6e64ZHUn8RQlVNW5imKXRz1q/1b/NPTPMXxzYs
OKmGqVKXz5rTXFZNyI+0X4Rrsk4T4GIzSJr34Vq2848M8YvhGobtOLZjGMa8WfzfF3r5233221fD
x/L7v/8hb7NLGeUNVpRv70bHsHQV75Gh6UJzNV091atNoRrGYxuqnjPJaKuUvvKotGb2wQn1xAv1
/jSmw2u1TUPAAnVOdp/cZVo7kVPnJX7u7EbHpD+WN7TW9bG/Hxmm9XpfbLtKz+AW5uOlHQfFdsDV
+2wPaXNmI0KOKX8ie9tZkGyntOkAF/rlB1qeb9X07y/TYk+yNMMShq5bJ3VJZKpWrSe57lmGWYMh
C+cJwOTCuGyGN2o9/yzilLhqLPFRlN+7NuuPZfH3p9b5yg3TYoR8KujPY46WI6A1bwqT9Br+dXPf
ZL3qRQZC3ql1sDXKxgemAX8pZcHBkBvW92Yb12c0ajwt7cZ/k6Tkt1ek6yaXGi/Kdk5VhxgMhAbn
mdK6IuUa+5KarFMny16/unX+dVeg5Vq25s7X33zNf1sLlrXWZGbdMGIPs2oXN2yelgUC6t/xLNwv
DlJJVdONk9JN2kVemoI5MFwad5mGcPuF6r/8/Em+LZrfPzHbMlRVtbmEQJOf7L50cPEJJ9EsGvAN
wt2xmY5dLq/12g6AofjNMuXQ5P38SefP55sLhxVEqK6h2wwCuY3nO/yrWlo3aj9nwK4zcu6fikSS
wiIAgcRwC590CbrZGZNsXWd4ld1OWp9+/uz/z/oxPzsriCv4VF3zNBJ+mpRwgLxAXOQM3XWlc2n7
XXv98ydhOTx9k6apOzy84TqaYxMM8e2bDPAkcDcymiulMotKQkzRdhDvk8mYOUNBED/iJUvw1OXV
WdUbAdA0xET2DDpN2/rN1YfmqVBHnJWlGuQDIB+jf6KpY21Tn6I4hHa4b0WEdiVKOvhCvCPHn8Cf
JmKMr3JtgqTrT6396AN4oKBIVGzKWW0BOgJrBu7ABmeU6GZnLzoc8ndtNYLKbwzmPZWVXnHIo8QI
aY8niZyA7IE08s00/uKUpnIbWxQXHabc1cjXPC4TFmUvLu1ub6ZOfpZWMXP5cTQAd1XMZMv0baTs
eGut+MxIB3/fxsJAjIJm0NOROZ5nABQTZrcxGbR96u6NkqifRdMZ0+fJTNt9xl/vQ7+P72ruf0og
JRpBwQSU5wGfFBzmotAeWzvu2XTze3LmMERFZcrvcKI9xhmI39BuWhiHjGSJ3yTqpwCesg5q1Ddi
ypu1m47dvW04I4eLjAYh6UvnaiBqWsp1N8s0RmVh4qvuUVmZ5P8U+IBoJLfyesz07qE2UpJYSzCf
euzQJEfVtRU2s9hMIhJIx6Lc6XVs4KLHRe6YMBUqmCvl3uArXNrR8BDKqvNsozI3VjEE24JFnMmN
qu0qhTl+HNvaaupFt2sxC20S2YgVln+IoQ3Yus6mAazVfrURDoK2CXO9tJXmMo5bdxH0je3RIYbI
YCbqSodBydD5ZmyV66Btxl2pquifnJEujlxPUZ0fW0t7NjtoWb6aAXX2C3NbKXRY/CBpj83czAut
svOS1No2Y8KJLFZ8T2Hg/OS0zdagJbgsYGxUzHuzvD2GhoGZvY/uU44XdTITg/WXNtMaiOrWZZTU
17EdwxwJooLcpcC9tCuR7aRi6rtcpodQJudaHlue4wB3N1X9ScRbeCSvjZEea6X9lAf0soKx2ftq
/mAVBhPDgA8vtS3MqZnVrfSAOUIf+pBobB29RaJ1NKoqq/WwG05eN9SDp83BUIxNZDPjLUz9Rlqm
u1WqWN26rRusEnOaG1oKIpTmSowWEp7chI4UGheqwI009TozRzPzYge1WpEkwOJQK0CI8zUyUjV3
VwtOWG2uT9e1MuioYTr/0q+SF2jx9SYa2+5MD0Mi6JNg2E9mC8dQqVIQOI4XZdl41hVYb+OgUzHa
1wwWpHEYy36LguuRTp3ciih/yDtKdTlYFzEGL0QV4s6VsrskmdJ97Npy2oFNvijzxr3MOXTQki3z
laZUk6dX3WerhPtjOLxsq7i0g2GTJ9Fnv0WsVBPzxuQEgVWnWIDUp+BO6uaRCLyU0SAfmqs9QZLs
Fo4+PqcJUkklFy+TKLZarXXdgsIFRLoe6c1NM/TqwpRT5XWi5y4zzew14PyTGs4hKAt1mdDw1ORU
3KMQ+KwIQT5iH05ksitbs3em83pQXpXQ8JlAu7QbjdgYL0bqv0XRj5hRMw1Ivcql1TS+sh7s+sUf
NW5COwSfHz4BU76QsroXUVie2Q7TFCWruVfn9XC0dijqkYYlQ7wZI1Q7peNu5gyaRWErnjmMcEfS
nVZODJMVHbXl+H47pZeDKgU4UcNiaSjIdnVZy4lfrCv67mX8QirOvp01fRaeZhP1BHZLJV9MpsWF
wlcsi/a+CgNEQ/X42LrOedsigit7wBVqZfmeie/wxc5UXPc2uopIDe/yOn4Ye/zCP9+2rHcp/Dd7
s0mnRafyNSgGNDbpb7ettE7VpGSo67lzruw6bXvUrnio55vC8l3Yw8YAplMJrao8D9qEMVVfjXa7
c+0ODnyRZOUE3VIvmco1TXgt8iiHoFjZYKDSTMqXvm7dZ2zsjrXWsKR6fdcAC+xl/SUwS2kuNUUB
9lKn5QhOtm7HpzFywxclmmZ+XoKWZ4ke3M9mRFAxq+WyZ8PUlNYbctt6zUcq8ahI4Rb0maKBbHRE
9sVJleS5NQvYaAR7NjxxPBXlSlVjidEgcJiAd9GQvXD56ReNolaXQMRwaugkUljrMVSiSymJfoHF
xXi681XA0mhr62wf1R3g43EKaYIJMdTZSmn95DwwB3GtFs0Ub+ZkS8bdfTA8h0rfLAyntafnvk0H
ztSOFU0IKw2/9dSyKmi3C45dgLN7VDKj01fNMqBCq6G25o4D0sWXr/SIkVC6nTKrJquchc30m+xC
mDGNa0KdrDsLGRx+Yb1JLoXpG2w0Vge3vlQEOQ9gHNyjkoRIv2x9GCoS59DyLWtftfpV2fS02JDy
d9d0YRyEs2mFrbNH8AGgSnMzzhZq6GerJKmys0iPO7lglmgA49EhSOwN1ekZrhq4LZaZGsXxPK03
6Dow0L4fHIU2d9R2brJSGkn/HEswHB+0GHq8Fm2OW8h1gKqvKxKrto4dWNoySTGHcHrwiTuqTH8k
eIsRy4Nd2vFnNRgZJWVxwJJlO37wmY4hGMXUD0Cq9d0oZ7mGFb2Zdcpyn3VpvtKLARi9QMM2j/cz
09noJdg8r1L7ImNH78yRgXCQ2Vv+655alJz2IcoGOF6tztZxbk8K/DjHquBgLDJI9do+FV2eg81U
h8rfcWnAuunqYexWSgDZPO5INv3kik6hecVh9V6pJSA8P1Rdy4ucyNzHdmlWoJA1Y1i2sQtkyXCp
cUBbD+1dlQOrXUkH6kbflWC4Q3YH5i1WT+sQDQXUcD0EAB8QuWPM4NymWRYW8PnlhC8F9feEWEVX
AxUMj2HTKxtLzBSQUUVQcIUl1Y0towbUkKZc2do0PPCQiEqTME5eW85xz+WYDs86wLVLLntQDJ0S
We121J1BrtQg7i5Go8z1RTtlPeilljRQFinTeQxK3RKLLnbn5IzeAWPMQhqpy7iZJtIrOrs5RG0/
8HUldf9aRyh3V4rfMmeqjbCHo2lplcY121nXUeBU9iJV5IxQ71ThrlnSHYJAiiC+VxQBSM+KqhYa
nJy6owj6+FmpO0h1g62zpZnaAGc1KOERab7ggxgJwOy8VCs7hKVZ2GgkSUp9b2pWk1w4WqvTbyJY
fDFX3cc8cQqD/a0HZlb25BgvMuHOzUcj8M8qRFXQl/rGbBdpUBN5YuRIDbhfkEQ3TtKBXkzAmoHN
TaxN3WQu2DufXBHac4b7MIHGTw+aPentPg5bIIDtZCPIcMUcbM0MbNhRqIhny6yGu7GSyKgwB6g1
+3ZukA+rCutTNsZqt+5kViSbUYknFrEWVhjMvsle5NDyP6ejncDCqMbyMExSOUeD5d9Pbqrbe5er
I/I0vjBkFpYapvvBjOFNTgiLOUdEA4vRyHXYb3Otcq2VNQFs84ocfTjhtzWU8DHxr0qn8dHVqZ0Z
U61wzyDscSbgjlVaqWslUaYJ73dUfGaNNedIAE6UoINKFTihG5k3htUFIQMlo760UG+I887I1XaT
WLYP/Gqgt2+kScT0XI+Zoas59ejCSKI88dBLmbeuFZm3aQ9HfNnJUkSrUAwJ2TBO2V+41Ewvup4h
YUexW31Wx2a60rIuRl/RNt29BE12YaKWqFYaHoqXzupMeGuSy9XNRBKTntHTUBljpQanX3HkWzCp
8X1aza785EjHgapumSioB05hxK6ovRov1DTsX0JZECkRVopprZyCrBDXzgMkpMrgXudyQplStS2q
IpSXpODUtlaet6XSKEvbqhGZhyXYBmdIXDqxjKkFs0CrQ6lCINejMgBXBGIWlyVngLS4G/WoCb1O
S1NkUD1PvxuLnkAfI24ta6NBw31FGmG+qTopYrB7le6yEVJ5cy0FXRuBJi6hBQyeNkIGbJp5YVhP
ahbIxiuJG7jHIUu8aqiWnSSYBzjPooHmRSnWZ+1LGaLSXzPnL00MSEEO6NlxJ2jrsCPvurzgf0+9
RtWYjvBsFr1RT93GHILkLuXAgHSQOyzcCWR/F44vousErZa21C0JyDXPVWyuRdJq4aLTWgqJgNJl
2iVmlz7Pxqd10KsRV3sg2Ihc5jaYaKLwrrEa5uHSTmb+vHAlFgdknshbcNDaq6QtZu7wJJp0ORGv
BP1gcicPRVN/qyPyQqBaT/K65yLgIprPMS70Nd3v++vGbuFAxyLLLvsGr9FqYiN1FqajMG3tbY5M
qyhK05ewcyNMEBlR96uqrupPSW0TbhnH5sxAlejlMKrD8o7cPgyWUxemV3qVOHDfhgE4umthAWRF
8VGMJ1g6XopOryXvbUrum67hHDM4DTu4gg0+QDzUpeUmd+syvLWz1KTSj8NHJdPwFQWx0h0yhzSU
Q6/ObEx6FtcwT3XiNXRY4xx3zDbECWGm/jrrwCEumyGFqhC4PmaeqDGrJR42YGLgDVRkiXbPEAQ/
CjFTqsONoOlF/DwMfQ0pr01rcc+hCDG8L4Zpuqt9Q8/RfUJzc3rNf0QWh/jdYPMZliGb4YibpG5u
CsgXJLa0cWPfg84zgXcmUz6RtBWjLIPB2dOJGBwyBxpN9x+sxmRXzoy0v0pbKxGeQ8FAxkLWoA7Q
y6bjOqZo2xidWyoesoHy0cBY5a7HeET5XvQ1cHGhaLDXMkXHAQGmXj+r0YNaq2CakzsyUUOJMfgf
mymjxbPO9aG8qeCycyaI+vANhw+bXp+5XDzAxydrAX6iaNFDVAS6u7WZvoVJGQOVS0q4D66exii+
s6a4MJuEbIckj6qPsDknIhx6eZTuhmPauiqE0N33jvbXbTXbHRw9CBqvNq38VjcDF2+ZFSXjwpGo
22VpareFlWlHDIlM5Qs8ZW1WtOVSzztul9Stxa50u2FXQVRSFpaeJz1/mvUYsCLF+BxHGIfezxu/
T0O+ae7/fcJyOoY5i14rWcsvzemM5ZuxzEXxlt801dtbc/ZcnP7m/4fTGH1uh/94HvO//sN/+d//
/X9+PX15/4Pf5i+arv+iqo6K5262yWsmXdnf5i+aZv3i6gxZTIPfN9QZ2vX7/EW3fzEEYxYGIjan
aWYWf5+/6OovtPddWzWE0IRhuf+m+Ys294T/OCJyR5hcZC5P8u3RsAs0oaiDqh2Lo3YxHMVlttUv
E7yTh+ZO+aD5/W1f+o/nOBFzmEGlDpS42tG+as/DT4t+rTx+9Tl/p3mvfduY/eOh56f86vZwaHNz
pOWhjaNz7R/Z/I9yrb4EX8yPRkfvvd3vfULzYPOrp+h7y2k4+avHKuySy8YZfc8JYjLh2wr/pmOx
PmVuNezTXqGErutdO0aAW4A6rFO9DfVFDOsaJwUrew+XNUnnkCOrdlaln0QrvTY4G2aZtR3Lygbw
XGow2GbfSiwEqGNqjEmP8Vf1WsX6HasbVw37lUM57tmFT/ZgRdhgG4bhRqtscS+0FBJ7I8h5Uhv5
pXcTyD2FZWJ6aznIRsDvOxUPhEsBSQmEL4yTU1FtbCc7y9F5LDWU87Mmye0Kxk94y+K0Dbe5SMQi
6ZRyZ6uWi1w3Sy/VVH1thCVJEgnb+EaPSosTnytugsowN0GvYaGQQfmmIgD2/NjMNlkcw1V1dflQ
0iqmJV0RuCib3GPBTwiYS8k0cjK5qRP9ORl6ZcOgfhY64tbqQju/HavR9JQg6g+pW4GN6yQtcB8U
TADunadgF2uyTLw6SStX8GhUHJo0vPtQCXaJ6uSbyLDKg07LecnOD9wZFcKSs6a2kEZVeKmvGbvY
KB8zLSLfSFcEzJOs3Pz8Wv12uPfHpXoy+mlN6bTtyKVqnkVbe6VSs23Il/zIJvM+Kv3edXoygEHh
wpx9vhWqFuTwwj6L6Z9cZgW1RLt3CQy5DvODuUCQli8wLwQrgrfCaJ+TQN59MCg5aTj98R5PGk2x
0na4nkrt6GhHhffpHCpYv2UJ6B9aPQ4v+6qPdsLdBW30QZfrRx+r/u3tSZiaFUolhQFkUFEEIR1t
2tcxhTjvnLOivvFbToZKqNUfTLzeMTLf+6RP5muMyUvLVVxMOWXkuUF92zuZN9UkNZbEUJrk+2Xu
eS7JkVFxuCSO82hhR/ZCSN8Iwc3llG0iy0GceB8SOFLiaE8V+vKTIx97pTiwonzw2Xw7m/vj6zjR
uoBQt1PaGdMxLetV1l31MPHNlZOFhIQfrM+tvv35pf1dtiO7yOmM1haBYYc6kVpxt6mq245hBOX5
1C4eHLSSNjbViQkWo9WDswf3HikkhizKO0e5xIpRZTdFcvnzV/KDq+GUH4OeV9LhVMajuZFiRZhA
bhzt4sXVpOf2u58/x7xjf2/PPK3JNI2GrZYm4xHy/So5XDB7OuJLWFnnyVm3s9Z4P5bZrl3JZe+p
XrAgnWE9LM/Llbtxr8r1DcaD3ejdYBg432PLWLSHj3baH6jHbe1ksxIMyhnF89I0QQSE57oLzT7L
2hxv02rWuIJrX+b9ntn9DKAqX37+ifyoinh/OV/tkcMo826y4ulIbAk2h5Lm5uB6ku6VVZ8TeYqz
/2CL+ANx6I+WmdNZc90qGcLt2RW3CbbhEm/Ggg4/q6mxD9YffZY/WlDfpRJfvakusNJQuDyLvfE3
DKR21bFeymWxxRN4l2+7vVgXS2IOzhiT7eLlBx/l/E19Z3F5f89fPatrGZqq2s10VIW6mKznKL6I
DY9cuZ6aIDzvSexzrFsyVowIFbSarNBECBJh9A+ubnfej773Ak5WN9tBouR3cjrmJLI1bfpJqPY5
k4W1YLIh6GLEDv59QrueasxZEjtZnpjr1HI2ZWjbqzhIvYjvBfmeGjfPaYXFu7HALiWHJH90DRL+
3HGtDtOxGJ8mEdHIxPvnOqAuujUeOK+s8QbulBiDKoOGW93pFmVKxDxzIAlA/1OtXre0enLjKrLu
EQ2B6f/Uq7inxJXOK5TEsdBY8nwdXuB4YaD6VuxkNUavzkhgm7/zp4dWbFLs/CjSLmNiL8cmxlzg
r3sH3Vy5aTDcCdrfRngZmM1uoJ8RAdzWol1QnzU5Fh6M2EN/TblDdCFMCNgY6s6SEV+UOU8jb+xB
u2/c9mno2ObqfvKMxjo3+vA11Noz3Jy/Hbi+kb19LZ760bJ7SqIBLY4gf2LZFZsIqeVCPaPzuE0Y
xS7zS7xh3vQsXtXjcEeoyVl/ox/rDxb8H60zp4yaqEX5nYU8c6Bc6tMSy2aO5rza+alnf5K0p+vA
m7L9/EmN5ZlqPA361c9vEOsHS/ypBkNzGlc0GRgpRlZnDMWXk2p6bsqm1oYkk4juciLCwu0l4gqy
tucOPQp2CC+W2JjtbVCXD7V7DTcqr+qnkIN0zMh/cG4tUnDb2F+rWrmOE6ZKpN2QHEFgzjx5QvFw
rDvaz2a3KUh0biskt31HpFu4ln18xpq7j8lsruAWa2n0fzj7rt3GlWjLLyLAHF6ZSVFZli2/EG63
zZwzv/4uamYubB5RHDQO0A/nwRSLVbt2WEETot3oOZRre/Doc6MbFPlIfo+ZUM6cffCwk8wc2ALY
2MZpaCSsaKFC5fj5Ei19nXu19COGkCIB5+0aMQQkAKWgWqOngAKO1C5FwzXZUsmtjkyslCzxtljC
RIbrcG5imUhWODsLMWQuSuV2SVBCLG90KpC1EjQfYdVCramXLeCh+bkqVYT7N6+g/usEZUG+96E/
mmUGj9G6BcwoLKVWF1oX41yKhP9J2NM2jJQw0qEiCW/bQQuCDaaAmUDAY4zgXenyglm5YIDnLOhr
udeBTIM+LwzS4OcySnwDww6qOtEMZm0GupT1Z9R2frfytRYCPjkrYceE4EW4No8OEpahNUVcmv4o
oEX4ubIblh4wywl6MUaTtcSBAa9xJ+mZwmmEApUPxAdK+yb+Brpvp2vX129A1v+mnCT9Ox0fgpxi
0TccHJAZG8p9F1leI5Mjaq/JrL07pRLMEeClIslsucnCfflvOGN+rhQV+B2VxwMynyI10K+O4aKS
wfdiFeZ/1399cC+Ss2Ra6tos9lJxcBKteIcjzO2zsjrVgjrCVU9sYRPqUASRe000U/lAyqVCq5+U
UhuC2vyJ/uDW/vv8e95bM//9IdxcOIBv8xq6bMIA57Et230OmU5lJgzkgvfkWh3bQOcNuOnQcF6U
S4OwEyhPXMItQRpAIcHfgchl6ju5tbDppWXfbjYrP+vxl+ekKV7/CDqtV3roXIeDEwKaIYXvkXit
Qz3BYGD8xmhZwbRckYpPZld0AEPZY6MGvkEPMDiRUMRbFdj/lT1OMyMMoeWEW0sWH7eIuDmJtPBI
TExCfLdRRzwgPhq91RKVfuWRtf3jq89OGOxAxxHTT2x6p9JqpzuBpm8g8Ug3oZqa0pZ/Kw6hCS90
BYIBRnLlVEb2dGql5qEf99eAYv298mggkmk8IIIM8avkGzUNhaKolDlWCXqUwMaYEriTVDhSyYKo
+vnnRFm+wmwOMlGsJQIKVBzZ4CYJnIqZbPUHVm94l2YlV2CWNsb0/39sDI4f/aQXucFxXVKDsXe9
xyhnB2010KXb9gW0NQhNMKWg+K1et7ZnAEfMwZoSDrzBjgGh0dfFSO/Ta5qZHGPDEHVSlolT0orb
LfxKO9heQX+iSnd+CVQKaIrPP+vCice87PcPT4VUIpjph0PCWIVskYLQpcLtVQXyW0UMUyHCogA7
ptZyonhWLPMWrxoQ3FBGJbdRG8hA2q50jxY/8iywtlTFDTGVIu0J/E3J94Yg3hLIZgnHgDSHjlQa
ZldC7wCW3lqeQKqndCb5wLCmgbSAZnZf6174Pja4XYbU5NIYyuwYqPKoKFowEY8dIShkC2+I54t3
L4YfRalZGRFBlQNYl+nYIfdQkPJTKJNhpvyn2IUq1FXAbkZLMd2Rwgug5IUEKuYKiv4uqf/o0bNI
neRxQTbggDsgtDZQaMJXGm06Ae9VlnxVtDI0AmVJca9QMdixJqT4oVcmp0BFkntPYwYzGfXwjdpg
6tKfB40/J8fk293xxCEPXxkgMNaIaQuJGjeXtkmYlhJdTK2QwDPqqHqmoAPIqDA2fvMe9ko2fJ7U
5x9koWvFzSmVLDqzYdrgWcGutlibU+ML/Hdt+Dbiv+QCeQyDlQXbO8CI7pIrxEZShZVnP+5DcXOe
ZUvk8Zi2eDRvcw46AWqvhea4XbPmWWg/cHOqZVC4Pkjz+PsS4MWX/iyY7SvxxaP5AYUjdFmer+Di
15rF2QDzGCGAsu3U5ZiEJQRgta4Q8tv2ZgO0pSUIar1BLspjaK49fyYzxZoHe/k/lMyWhs1o4tGQ
tFGBXuveBsIqE30wmm/o6kHmCKWo1nNyAUsrRbp9oNoQ9+ULDj1I49DWuUItZwdrPxKJbSD3DpTq
gLryosvz33fXRH/0+2YxEsxHHyQErEnfGNBjGBolgRG8Dno1N6VEOQu4j8yfR/Fl0q+Tuf4V3Zpc
6b4ASKLNDqarCFPHjN9D/53fpWtdjHsr6NHvmoVLqsv6CpYblOO3BimpbA+pHJM7czB/azj0I/eB
0xcbgdSqwFOiP89XYza1/X/ZLxgJv28MaCmRBANssNPZA1CFGa1XIw85n7cOGosAsWbMZwPneA5q
N/wmhidMwRwaC4paXaJnK4nYnarz6NVn4c9nopToebx61ps8MASFDYElStIxOsrVvJYzVLvaQHzT
B1LnIoVo1UnVCZxVg6W0cgtertR+k/QBejI8qwXSUYQqWmLnuc4kKBPlzoOnsOmB5ZrI421l5Ray
tDl3sibcuKOn6MTs3ZdcbT4oc7jBYRneuStHaSEIzYmIdEc2GH/iCfBLVi+gXuxdOV4N5QvdQu7u
0PEjyxFKovfKKcaFFgQJeifbxAZUcSxGrbYBvPn0Gh6iCuKrNRwoDSY4ycqmu3OHHnzvu3bujye7
pdDRUoQnA0ru7YIroxenXK3s1BhMSGZZo558xAdqA571ldjyByiwvvRKe5Vs+GHusPtVOI5u0b6z
YPG2kjstnT9hFivrVBqkMcaPks5EBsCB3Ox4BU1aXGxvgMRauGb2axnmwhQYRMbfx44GUp7MpvgP
wAoB80pFOuVXJlHBa94GK3fYUqSbcwfBeCL4pMdDoGykJbak01pmxHqup6pojCokDmVY3Fr1BpIg
Tq34W1hBb7jDYLxDe+3lH4/JLKzRXglEdocfweiRSWpfgtFqkkFYa1nCUtp2Fwj+sZk6mgTgZ4rn
tQ6RTbxXZfCqeAmUXCZVKP4j+yX0v/7KmVwKmMIsVnlxT0YA9CBMu39yUR8hKOJielKpdK0g12cA
JbVrmCAbENsBDs7fwmtcWvmi96HIg4Mzp/z5BJyc8ylP9K7ZR3care67dwSTP5Of2YUwKn28Nuf4
6/mnW+hacfysPvZgXSyWLJ5GK6LB25fTqEANVT6x+GdUKX0fKfzeU0CpUGFFpl091VXElXVeqBD5
WY8pBNZtlEo8G7IrWqIgEmhrWdGCPCPHz4rfeoCcFT9tyVqH1C5rjDpoEyopF1ppJVpyitVK8fRK
A7jBZHRKBnICR+YAfdMPSDDqgOTuuS0EvnVoNwJ+vPJx725djz4u9zsmsEww1uH/Oa6wPNd7p7m2
cmtTMgYPVmAmcqixxgSU1KorJSOL+s4cd9/oidNrtWGiA2HRKqDkOpDqGlS5LU8X1voF02l99Ntm
8WqMozICvwGjet0zW6fRGmM0cy0ySMwLXRUipbvgwL4BXrmFyK4hKoH+fBNy00d59ORZupbHgS9C
Qp12SGnXQOYWcr5QRg8VgCF6AgJHKB23OYypG53G7b+Xyi2RHToe6kiye6W7swflAUCfPTm9QveF
PvaUgg5OXmhCoXcEASKYHiQ6G97gbg1xCuBmGe4AJJ0omdCy7Du54CG3jLn4V+MC7RoB13LlGDVp
Dl4NUMjeO2WFBkVv2Js/f+MFDTFQwX7vAyYBQKDlsNaNwungSRmUjgGR1rx42iu6dEZvsDqpU3a1
WTvpS32DOf92ghoIEYlHwu3SgnqKcaXwnRsNnDUFOsqKrwMuIH9RmAZXKvTbZLhba7X60mu5AYFp
y5fPKy//eFbC8bPwCvHiMBumioXaj06n8QbkDPeFQqnQ+7QqFZKXFsgGh3wbrthXLcVUbsq+ftwf
EdETiTs9MfdGmRT2IWGP8oFxDb8CBAcivh8Udl6itEqkiSxQOivnfSnhuI+LfjyYZHK37afvDNSR
luygq6xY3FGj1Vg7rx3cpVbWnJjvN8HIUzkeMulxbtLtWMncZ9xsANQe8YUpHKQDsWstEKukUS05
eTTbU6tA6w9Qd/pKWVF8YzIV80gS1Au50lMQCzyIsh8a5OVr2rJLt+r99P9YCwHIz4DqRcoZP4m3
8YLBFrpA5V+UYx/AP7P7PFHBeRgs5txZ7J/i9d92GzcLuZQEdlQ5fftSTU7D96jmCGr+FOpB+lAb
XGshGqCeWq5ttukPP4hm3CyOhkmNjp8ArNGIW/vLZc5NcYwwB4zlI9eoOFsYN8h1CdVmVbqsvOTS
M2cRlG7jKowZrO1wlPYoypNK9/8CxA+FaRpNNpl5LxERIwGu3tsgWGliLz10FsQ6KJ65fcUBO9a/
U9xVCiDOH67JSS21T7hZ1VoTYSSULZYRwmgQUoMB2ynXoy17Jt9ADqKuz1duIRZxs1gEOHmZwc0N
B3SIBRTksGYpfPItr8F9kUTPyHIXN0kfrjxuKd+am/i6AoeOHgjWTnEVoLazg5DmtdiG+wh5rdpc
SrNyRjuwSjn4rkzazG1ax8hKhQEt8vbnr7wUDeeGv0wQQpmgwWbpvjnV3aIwZN7CAyR7RmNi6X0z
dn4qd/6RP/3jA2eJngRZej6Q8EAoXn5KLjiYMh7Ew1tNkrkv+pU+TwJ24Kb/9dxcpVaq96Xe4lx+
wU+FeAxE7KB9e85O9bTG1Uu879TEGr9hzniG5S821iaDmpHMozIt9vlLtjJgWDgccwvfGlqVjRuz
AB2SPiiCJ7+4NtWaMMpSXc/OYgwIu0XdZ9hGvEHbtRVomQJ009RSRtPf//j4IE2w3LUpR8xX7rKZ
3MT/tpHmHr9xyntD2+ONsJaOHzosQJRg3aO29zb0IXkvoDxq4fLek6/uq2DXMPHIr4HFnbrObFMZ
iJsRw2wYxCjBtv9mrjFIxrb4J4c3zytf4zv4x2Rliy8t/iwyZeHo9dDRQVd5w2nRJVi5SxaaNXfo
3Y8bjGgaSWoq/Fmee3Nz6L289/XJu5GuKkYKNRjPj8vSKPX+AX48xhPSBIJjU+T7DE70jrIY0KLl
EHbpsqulF4aW+Qu3FffgKL3wKuw/p/6ZvwN8FkXCNtMJzFfDlbHFUuk99x0eJcJnC3DGnEEDQBj7
y1cgsa9zBpiw6hejVHtfC/Ri5dQsgIe4uSExMQSV2Od4nCAHWoDCY9R9nQc4n1cP4OIprYYkRuXt
VsVSbL2Vvb2UQt27lj+WPB4qlhAGfNnGngoNWqZJE7SqaOe3crCRTu2mMagNfaMvxDY4wHHhWH5W
G/89P6IgQweA12F8Q77VdrIt973mbkCWer4bphj5IJu4F7g/fhlbgb+aBjU2Q/0WT6qEgP3QgNuB
oIjJ2JrR9r3mfvSY6ST9eEwjlZwXkhTlxDwgcn7UKqNIbCsi0CLh0+VHWQjFLViiHJDrNVFoIfDa
Yo3eyOSbca5pQqMBsRSnLLIxwce2JkusOvojgHHogxMtxrVC1Tv4ONXhS47pVyBWRwJgJiYSlRHO
rKQOAwTIikay26cQkgXbleI6MxR1CTSzSOtS0XJJmDBhCBu3IAFAvvIKKxgeIF5AD/vhvQwvJQVN
avKadpThR7w8Ni0EI2gbfGAjjF+jYh+BA8eQqO8h302wsJJqVz3b7wjMR0s4i8k575NU01Uoaz5Z
iOfnKvHHS+TyXNvwG04+YSMDnlm2EooWz+Us40uamCJZYkRaS/yBD0lM9BpgLvKAWWlcQaLgAFGY
ahvzkPcDicNqIOCAKUwMnEVIr9TtC2X7vdL8sWfIuhS4zMVPaEoQmSPcCbpAC2ZdpCsPWCqTmVkO
2HdZEldgl6MlAfkfLTIhQbStzfYPNDKsz/A0VaWxQW+IC7B+z8/b0jztrsv8463YpPPhtN4gqzUG
rdrBrnUTnj3bVymb12sDXBF47K2F+ulFHuyZOdEp9uMOvFBQEzp6uHAD3Kq8/jKMgd7B9UoKpwZE
uCt81oA4Onj2jNZDJZ9i/g5QnWVqxsy7RglQuNXlOwtwaMCjXQ76yvOlWJjZsPPxB0/XXAwKNqYH
ojVKFkd/06kSpBobaRmnkNkIvAM30WnkCFz0grVpuFhEVu7L4P6WsU2gnQYFB9i0oMPORQz2og2J
FYWBWUQoKBGtFgBENcUAFWoHWI+wvrHMR4Jlx5iqyN+evwa9kA3MnZOTlIXnyMCgz4gcacvcBJM5
t/sQM0CVSd6hASpgOAidBAe/2oXw/RnIYkpPCGV8cYGaByARZN+VczsFg0cfXPgdZyGIE0YNhCUc
cfgoxUsjBcrzt1zITe4Fx49tG4hZFvZujsICvneUXWJySaXXlrMq6YWD7UJSas8ftFAx3Vf5x4OS
EH3CuscbVAGoOj4JnjUBJaJNPcSwodpW/ffz5yzFU3oWT8ea4EM3w9nAsGaffRR29+IdBS3+EN/G
a/serXyRu1Xyo08yi6QAkldFAmMmHPhqVzqxBZKyKqqjIiHb4AGnQWXUyjAK3+QvsYkmyeta2rEU
a+4/6cdatpiIJpSPR5cH6FZBWm1qCnvvwik1e5v+ZD7EWnbZdRj/0rebxVOqhLgON71qpxB7VLra
qPamr0P7VR703AjUm6DAyVJbG08tPW9WXUtNMHRQUsFgCD1HSb7AatFZo5Ytzdful8aPxWNFouFi
En+8Bkhl2IHFLodmr9HID5/vwOlMPtgYc9qOn0EIIPewAeP4nen+csfC6kjVb1faJ0u57v1q//EC
AZvVnTfdNK2e2b1Z7hO7sEM11NGs27SbWstUWPCZ4GjBy0TuNmGxcscteAxAjvF3FIJIT1fDsYRy
8FXeYr0lQcGWRxdCGDJE/8bchCPiNB42CZCz0a+KITMvezevk71GgwUDAjQUfDDJHWKVFBRBDfbM
4fmiL3Un7mflx6oIXVjkbodVL4BZ13kFad/fAL6qJ7DXNtKRVtttayRqWa985aVMas7bAZu+FAuK
RF17HZ3oHf4WAQbjwnY03DMwKpKFER+/q43glqzlNdP+f7SzZiFnQL0RQRIL76i5x8icvjZsqmzw
Nv4xqM0JO0VE95ELeVuEMzQeu2NtJTbzCkiQGjkgCJu5OailwtnxB3SxTNIQLmvt6MVzOQsyQiB0
XTGlhRyjSdklMzxIhXAyNMihTLDxVwrThYv0/vQf24SMBpeQChTJUU9DZ4dR4s58vgOXGh1znkA4
QtAqDJD2QBQ7vHkw3TlBJ6Tcu8wtGYyykcNMbVrNHRUoXNbl2WNPEnVEpSK8tND1MN1NGu+aPViW
DaOER6o2RlbzvqsvP0BOpwbQK8sVaMsrlQkHK7I8P//dSws/ZyCwnusNwxRtCw2dLhm+PTptAe9r
iKd/fMIse0lCJs/h6TI1taAOprJMLidQCU8zGIPIIL8BTHJdpSYvHUxyFqXioosjMevwHcBj1do3
YY9S7lRbqR5ZEDO7uud6BzBp/pGtnMuF64qcFcED10YDT4ZTr6OwIWXOaRxAM1+rfdCFbH/OT2KJ
dqQG3CqQHMCWevUxZs63pIqgJv9d+UILd9achxS6AbQiCUT2llJzHPVQq1q4kPJGiro5R6dQcuiz
WKCFYON21tlDCWFYoTDLlWO59Hz6981CthFLFpSHWRQKg+/43NoQbGrXRivTl38QN8lZaKE8cvDz
giCdcd/v3Y/W6jIlPvAv3cmzu06mjB5eeZkcjgr/5/mCLqTVc36FC3FKUozwRHiKSOgMIRW0MwtG
ENlhjaPwuDyBssrvJQshjuATOZYMZfsfaJCu2c4/Xix2Tn2AcGgJg0T8XRfuynUL7wxi58MJMVq7
OJceMIsGOSnlUt6L0KCAjs0uvcDHFt0bRzq2iutQNmGkWrInLu4a0vVxyGfnJlcwRaIDKPeTTsxl
atUfC6ZQO+jN8jsYAdMunIHNngLnc5dd4C6WNsfnW+DxlmbnRAaKHtuAm9YR6KYXHJhtsVr/Lwy5
WMil/Gq7ESJHJz2k4jAZGa7hIbsyGE8ygzJ+RPu1Mn4hjrJzxkBcSlQIaD3gTBargd++Ed56K7Lp
HFJCaB+zoexvij3uTxGuwflKjvk4lrLSLBBAjGRsSBKrVsM0Sc5eKCM2mz/C2p9f+iizSDC4bdhD
AQ03kYQWG8kp4Ouwfxph5dcvFJ/sfww5CAgr8tEwDVSHUqYaGDUpsKkA/lwex5OrFzF8ztWmXhlY
LAAF2DnmPuPGAvKbuHoEYkv94bYdCPhworf8I9wrKx1dUAfQxJWnLUScOeh+qFOhJSvcQ1P5B0jZ
SuK08E3mgHoIHlYlRbiIznwl18OVgBcxd4WfsyStMDjvjb//XgDsHFOfJW0pdZGA68XOgVfhwHEL
7PqSHoQNMDQ2d0zVfF8BS5bJuUKC7cLrUOkDwAzI/qu4qbRGFqw1/Nq9t/Lo18zyBUyZICwcTlMD
4MhSnbRpAyrrlnvJNxCvxqQEjS29tv0dlGtNuKqryP9UuLAq3O15aFqIwHMcfuByYk11qCDL4QAD
TDCsu3bQCJyJ539/4RCLszol78IqKIgMLRiZcYgdRFJk4uCenv/xBcEE2H/8Dn5N1ta4QPDXx/g9
cPx607uG8N4WV1hK+ujyA6rT+PLaWG2h2cLOYfADwRMlPDZREoHnM2riMQxzuaSs0YeOqRogvYxE
eOipoEdd/bVJ7VIgmdskETVPRtU0NS26Px9MqXe03vJ6YYW5SoPvazblq/uO8v75mt6bYw+25BxP
XhOCy2QCXjJ0RmAf4ToKt1UdMkRquel0+FBfMBRFZ4s/9N/erf8I9hVUaa7VWvX+OF8CzOX3N+29
Xgg9yEI5vU5em2uz82xmh1GlymmZE9rouH7yAJSlJ1KN/y0rZOdQc76CHyakZDF4AaCN22S2oEfH
fBNgRFkrxI3c1MfacLWVFZ72/qMVnh16WigkMW8RPCn92urI5bf1pTDCU7Dl/vSOa8GA1swswA0x
+zE8Jdz9fzCzHvcNII72e3WlqmNGNsBNDoaWSbXonVtjagnwTobnwKAlkE+CrevzF12I5nNkOeXC
hY6KkW35jNJDtPzsxjc4+dKv//bnZ4c/LxpXgMPBlJ2qGJNBgrtuTuDcDWuD06XoPAeNQ2MKCmkl
hw+lsi+jRb/AUzcxYFX5OmWn6CABoT4APQ6uHc6FHU4fy3hPUTo0K6dxIWGd48gJji9a+EiyDs2G
LVwnvW1WtStX4UKX4j/WMInLhbDKweuJGQxNciu9kLSOmoi1YMlQS3orvrjFgS+uXaqOYNPlWnGC
UXFavGbFVRyhVZK8iaHVC3bjwj8H4uKYdKSj3aLfgWqKc1oOmgQW/Inh60CYNGaIQrLJS90HYbFo
V3bZwg0zx59nfBqg/kGeNe5r74WpTwO0SQKdmby5V77CUpI9x5nzOdExVBBQDnn1L4xZownWoyyW
4y3yAuX5dl5KsueA86ziG6FqaiTZjXBsGPaT8l9ojOs5M5GUfvhmIcgcQW0aA41bFSQnaIDKEXGo
YKLLc9k+l9au1Tvs80GA4mcBqklFzq+n1h8ZbbgBVCoSos2XojkVw553aQjq94rwyu5pMLyCEFJr
Bpwp9GzH5wYDAIMPGayxUtN4EqqBvvMACCm8IvcJ+5WHsQ6pPji/EiQA070uiVqSkbIP0BrxCv+P
kDUCCOg2tSrhtWLFg8sM/TU5e1AB3MLjbSigbwaLGIa102BbFr3awKJ+BHoAJFexdkj2/fn3WLiH
+FmkjKtR4vIck2NSgfC4/dXaqd0aofH8ry8cbH6WFw3sALEtt0Qc5j7J+uZ6K4d6IZ+bw8KhJOjB
nQ+fbkz2aMRnvillA5R1VyYOCx1C2C78vj9GPqS5lEW52YUW56rJS2szNqUhY4fS7loKsHBBzuHd
TR+HhNCiSQixcB2SIXJuUWZihbqro1snHeKVIzft5wf7fA7q5jO2oWBBicWCbx8f34QS0s2N9fwL
L0wF2TlyG+YwFYldhA2E8m9PNTKmAizSqMQsLaCSNmifa9jxpZlegVu262tpRJdV1NVCWJxDumkR
Rnhs5qP1KceJgiyOvaYb0QnA458GE5ISGKMGF0YouN+ElWJiYfLCzgHaWRT6iB3Y1bHV6q5RGa0T
XoJNookqZ4g6pHjEz8ER/nGfzIHZw0CiqwJbA9BS+71oR1tAitgDcYoBzCZfpcNwev4pFw7rHI/t
lxlE2OFC6LDxpIGOy5K7PP/LS0H/7rn5YwjR11XNiB6CPtU024ip0En1gX9x9wIDNTGu15hKUDL3
pSd5rRgxQnYZGEWAWZJUKFFrJ4f5Att+r/yahYPHzVIqF5qr3BiinqrVTqtOzTbZftVYTFoVzXbr
r6TbS1tzFkMiv8izisZnK6nIIelWqfpMa4txk/SRWrKJlVb9yiFcqhDn6OwODkzTeH5SIoBbuRLZ
wP3IDmFkoGhxKw9ZgIewc0g2ndGUJEwIu9SitcqYHuJpsNG+sSoQhwbYQuUGNHrDO8dG+CIcCMuH
QStKCmnlFyyF5TkgGwggAB2m1wRmA7y0QgkAOAAbVVmLydLjUMnOqrIB6uZkSaG7FJV6keDqNqtI
rXQKNJ/abvyVW3GpiTUHXJcjFHOFHitJmJXs3j8ZODU26GzQHhnUaL+Gm1p6n1mKM8IxDZ5/CM51
pQG3kUNNILCCQ3lcg+lMC/Pgbpnjq+G7kHiRgAfwdiUjOz722zVg+NKfnuUOdRvBmi7Dn2aEF4a9
tq7ORGCU73N/pV+9cEDZWRgo4PsjED0eMFBGc3KhqSIBkQVfGVHh3ZW7dwGZB+Oe35lEP6YhgfoK
i59oENZrsg8/VqCmP9ow4YmGHYUCo4LckAcLYehOFN+0pEINGdL41Nq0bqnXca+MfkRfmmMY+D3g
N0SYxLIKrImE2AHsUYDeXSR35FVUM+KaBZ0agk9XvSWDyUNRINmKMGFSGNQ++ZZwID71dyUATyv8
YNfMsdKDG3hJ3uEHjWd48myyHa0FR4MyOE4Gn0JbecrC5p9DpEufJwKyQ8lUD69cZpXDhswgMQ09
wZF/L8RBZhsz8DPUd2qI+aVP25loDsRG6C/kR9rJAbT2n/+UBRoCO4dNE7CK8mh4ijowCTo0XqkH
tyAdFNhjwIpWDxgYUTLbgDnCC55HUhFeoe6XUBZZo5TYJiQYmBs39Vf25MLBmiOlmzzzJbfAjyGG
VIHbINxGIHMugNcJKU5/JYVeyNCZWeRBtQrrCh8hLhfMccS4izsVPno9K1fBQk57x6f/2NLNGEHu
O8c7pA3YSFQB8x9QNbm1CdpChnDXc/nx59OiJWppumhAfDZyZ5TbDbNrFbCcNcBc0P54vi+Wdugs
AhFQ9K9hbDFVAM0HlKXliZ5AOmsDraXcfA4LBna0ZampuKMhyHXwzvB720c2rwpvyUf7Sr8JkJuB
vJO3peApq1Bwu1M9KKysDYeW9sDUnfuxigGVx2nTTq8HWEjUW5Bll/xEzcOV8cxCAP8PKDhkiM4P
ptcDI7/YIR1QYDpTrxyTpaR1DoetRo/gawJpvginHViLXFNdPEP6XRM7uVFHu1aEy4AWJneMzef7
YYH6Cbfa3yvWjP6YZVO9TMOFB4HBpMyMkGOwT0O5x4yGNstQ5T00TKMDMQXLYeXJCxg7uLX8fjKd
1mSQ0Xhy/wm+XQzzJYC5MC3WPIPdxzqhhFeoYuBNpW10iSBzhdRLW0tTFpg87BwrKwUefHehXIFx
lfee4WuOOqvAU0c6e6arDjcYaW2bLcClKsg76Yk4jqUMFextuOH1zGwUIP78r5VvMN3MDy6nOZzW
8yXWpxlErk5J1VRvN+Ox0hklNyp7TfRl8TtPcefHySgpNhLh10o5yU6CQyhWU4FNmgqojlookEt2
XJ3TWB0kYw7op5XjshAz5yBaOh3hYtWPjCMG9DdRA7QnDpAaztPP5yu3cNzvW+vHS8GArvAzHgsn
7X2QMStnDeq4lMDcr9Uffxl+bXBSZFGwpQ79gSY4TsZr/cno6JflTnsotsELtqgWGDCzd+jSjAMl
trkb7QwrS7dUYM0xtEIBleA7ILiExsEH1IJhWwH2QUXIH0Gn9F+i7HtrDfml/sIcTwsj5MKHQSTi
JkC0ctgqOVD3f8kDzKhGe0Sf6xNK2dVrZ3c2v9qXXaj+71HwxxrDCpJ0h2lL1m/JtQCNA+noJ68y
qmvBsWsT6au02oXhzP21fzypzRkYYfdAPDQnAiIpsmD0uFnTbYEwt1J7L73MLPtoxKGlxqDGLFZM
GlOkuxFGpUW5cm0v1aFzJKxY8FDjo7AfvQ9oRBFaq0DDzVNeqDXUxlI4vk9Jf6wR3F4Gv2kK0hHO
3gnj1/DSfbNXQHlgUxAEoF6DS0gdBjvddvDhlQc13a565ixk53NIbMSG/xcPNaIIsEt9FPaJIWkp
hAgiXQi1Ui1WjtVCxLgPIn68ZUX1YQxbZQCV0AwfSbj68TuxgfljuiamsJBh3b/gjycIoVDCknQa
ncNLLTNLQh38yUgQUB4iVUrIQoYr1eTSppijYQeYCY21gPAndOc+UN3yoxFYRYAAfuPdiDeifwvW
tE0XEp//AFhdiYtZ2Nk7aaAyYJrmVp38bSS9F/S+itV/CudzZWs2oUSOdAvGcSmf+uBDuLHGcCTU
q7LzGzlPpHalOlqKd3P8auvTrkflzej4StgBjxuFcDh5i121AZYwUSH9rcKZns8KOUstFl7G7S0t
fZVZO21L1/EczyqIYhULYTs6rWt32aYZSDmFrkuqkSAKQvTXLUGRNAo76K3EtYZPhP3G+0piJ0/I
le1zbwg8SDvmmFe3FhIJuvyQqy0v4AnKVB6q3XgjBc1nnLDXRhcKbOK4a/JdVL8PhYukAdbM2VsS
6G6RKTAcfOngesnClBn+r0o+CKcwNhkoM0u9p5VNoSVMoSSuiU4HxFtjlGQGD7FhKtnQea4l4UeH
SVRKQyKQ1OjgUgl/h0Z/vpcWP/Es4QlIJij6CCtMbFyb/k4vQFfYggI3611pUsfskkbyOXxZedrC
qZ/LmMPCMaXSFt4fjeKZJMRQOw1zX92bxLOgXud/oNcLiW+oWssrh2VBNYidI24z+NhSMKCCTDLY
3/SlqtBJStM97UGmMH6peHA0vAPLQVhrvKQhZ/g82OnwS42D1OGFcV8UF8iSwKgARwCCxDyveQzQ
Cj7MlHsFApvNoOZsBsvNFI4IvSz4GtvshppfOYP3YdCj7Ter1UQhqkeB6eAB5MIRFAheBGZ95Mwo
FNCJuIigvlQVziVaNA09GLT/NyJ2eVb+hTg4HKw/R9h5Z5QxeF9i/JpSaGhZHdxzS9as4Qgc7huo
g0MzWjq7kRGhqx9AyYILu02CU85D27sCcsqN1YJ65THIIbl0z2ZGDs9Dgjwy/hdUTpTch7CcT8hJ
+taX8bYljFjSKhhlDPhzUMSRmHQrSKIilBoPCm+XrYxIF6BJzBx4TARCEdUcxJBJ9AIolThRZqqi
YXstLB+ANWJlqPk4qjNzHHLID3wD59rBEYFEZyFELXuwwfAyULOHi9Tenh+OBbIqM1dUD7Ch4o6D
Lnar/g9h57Ebu5ZE2S8iQG+mtMn0UsqlJoQsvff8+l6qHlU1Xr/RBS7kkjwmYkfEXvMJborl579d
QPOmtpMD7t7epj64SaYzBtnReJskD6KVZtiyU88A2I854qX/KPyhj/rdlDhjj5iJj8Z0HnAMMf9l
Qf7DiQGq7r9TpFGSVNgQbCgO5Lz6xIr9oF42oOxYEeVvhjMMDMIzZOJImftvicY/zHsp/9vCrEX6
IMZLJiIJNzTK9w/qRnGBWT/9kr42phs3l016mpuvsffFhzZyVtNezDd41nY/1K8ys4mMfn2N0eYq
VK3E1J/m07o6SeGWiH7aKUv0f8nY/yElUf63JTqTmYcWFEJEqd+38eZbGc8Ed0JsFiSvj+8WU/t0
Snd3sf03SeSfVuj/nOJbMzRLLvIr8eN7LPw41Hf99d/S03/I8iCq//cbz9aqz6u//n4Q9llA9i2f
Yd+uZjh9qk/I5Jjg4yB5WA/ak/VQ/U6PHbDgq4T1eFAf/q3K9Q+CvWL9j2C/6gpw4v5vsz/o++wO
ayjITlIoufl+OhSX8oTyIeD9Vn6r/Cn//z2pyf8pYf2/5y+e///94XtTpa1jkIEQlNmTKloP4vrW
CPlnNY0PtaIPEI2LRLKlnK6iDY8CaXxTpMdUi/cdbN+ur051G7syp2D1sEZXM/Xr7mGqb5kGR6/K
nZayA+hEW4H6FC/LNcLbOS3X7yQa90O8njut3Jk11fmsgf6TYbwsY8Cd9wRAHcmmFTllC4Yy7Q5b
NKDCzF5cxN6Mw2eReErEjKw4PAqStdqdpWM/UvuWLLkQruEx43chh1V5LMb2NFu3lilJRQzpafOG
ykyYebtIkTcspiPIH1x57hDN/mjWH2MaitrkSHxczbxDaqYlB+aECCj8s6y33CmK+2o1TmX8xr21
M5ceSLHculw3+eA3y6tY+sKApl6bXeYUMbYIOYRneb0malHaitScY2DznrnO9Dmlc+NvQ+4N47In
WDK7EFzWnur/exQXB7idr1NWuFZePWvJEjSqek+swln68jNZ5suwJKFkBSP88/1QibthsGwmBeQ+
OzZph5GSyi5c5azCQUlNq9Hua42DS9G9aoPngMWVfM/zoJT3Wfxd96Or4gAkmqqdZCanb2UbEzOu
6sQox9iIw0M76++9qZytzsqCzhj10jNKPfuaSrn9HOu2xJalhRBRWQtPEDctoE7CUrkxdMVQiCF6
lG0PVnsDoTR1Bl85ybq3qpOtKRxeTMh7lYXFtdC9JXoXv2l19ZqV70MxTEcth2C+aG495eauUNd3
qV+LXa1o/VuS4EltqdXvVrfBNvf4S3rZcIuSyzw+d/olSXpHAKXR+CtOFO20gyVARG9UyTUBax1Z
nhIHueRk0X6tShARJYhF0xqp0IRdArD1IW9XZrS+I9WW06vCHG5yyOKwzHZDs1+6S08onOSRo4yN
G2H3tNh45iWzLQ4u3rQs3YRzWHdLIVjwqR7SozoexdUZ1QeMxQt1RyKKAZwpPE7LMelpadEDQOkI
2IYHyVdxovxF3E4wNsqZLslOdDvJjoT1UIjtKcI0pKSOghXa1dySRwtg48okR92c5/zWsG6Nt1UE
MdZC8bxp5nisu5+y/VnYc2oHVET+aBYWiTI99kMSmLn6SrmO0SqDlERY3FTNaPcTE2w+R4cs3UnY
41LzVKnXLXqqZ7kOjUq8YDZyKTrp1Mmd10L5Ctchfh0l04919MTtMZfOJRNhy/y+5fWBj7HO1CYF
jHv6l6jdnMkaDqsY4zVh7WclssKhkm/Kqj7CtFWezGjudyUoXCFxBWUpDlqGKMHmbcoKYFOFkRVL
Q6WA1eH1lNlNLTpq8aq0ibus2RMmpfPKO09A07aGX7fnadtaxzTE0FC8ciq9JQe00vnlsr1OLZPd
oN4mSyAWtZf4PN6LVeehlpdphqEr4CeVTEjlKVYaoGGEmELW4AksFa1IfdIzpi0B6cxPi5T5nbG5
taY4tdHzksQ2lFq3kj3xb0gK15f6WAlVjH/pSTDcCVVFxDLagxrl/v0cFSrkcqw0KAGyFWSpZvmt
2Nc7JcG9w9Kbe9uo10Zeo2MZ3+b5MrY/Q9bZkIeHNcjbJ5O3rqeoRYNLwz67o9RrxxhFp1cOurBL
zSpyq/G8YeFqpu1RSIqwROyPxbx0utR6ioALuxO3oSLoN3no4QUI+Z4HPAdtcUJ5smIPG8ruaHCy
XUSka+M6DXiYMvIDy16cbKF4Z7zYtG4QV8TpU7cizRZo13gvrEBcd5BHGNPNdGcoHOmT72y3MBuc
BiCJaUuzI9HKSEFAsScc+fX0PMMvqo/iZsflYy1dUzyvKm8ggYlb35QOQ/QgbL9JyWxb9SWV+F7A
DDEwq83H+Hnqkp2QFaGeFM9D1mJIm9dy0Jf7hEJH25eBOSUGtHccRi0IwIse9NxXoyJjdp87/dgt
To4DLxalGleaxin4Z+V4iJUnTvJ0Bae0Yln0rlFKiLWDRX6lVjPeDUbjaNouEbfBqeqG3xAPw6mt
jPRTunWpv2heVDAkpzvyX3mWfssyUAwjYIoKA+3FcCQ9tVk8XtyrjlDTgZIywBNfZ012N2OwBROU
onHqARSZMYfoFpa/xYYpCvMSjw0sixx6QjjouTPUMOqyar6r/XhZBtAQECmQPlavKo6g5HIZuzJI
dpM3SvtG8YTEaxVqxrjaDPxe03KSOR2wk+GpfaT5uceONictmhlePFVbqOTkkuqPIjKir7prfc7E
53IT7BolYNgbuif1lFi6Z6yjAq0/xqobJwzUteODVp+byeux7FIRAgCjlmCxhtv2MNHgkw2PzDBW
UQc5r/KAspiGN6bQBdTndeU8qhZfZ2a7l0dnWBeA1e4ovpvZtwHZYyCN8dOf0eSQYAS15pyi4YWm
WWgYUlhbiiPLviR5VvfUxc9avVf+jgpbn051daAaFZdnffU6zLZRqFW7Npym4Zy7C8ut3J5qkhZ1
dKcolBkGG4Nq2FmQP9H43rb4QP1RZXNsyQf0Ld+UraOltyeiPLi9M0q+IQ3e2JacQ9n62KxaGPNG
m1i8qGShRZMOxwzcUdV1lKMozzlqu3nWtuwzXDu8WOy5Ytb8opvoRlLiZbr+Yb4nnZdWG4s2cxRd
3sV9ccCKaj/9PXwUXXPO/RFCaLuB0qj9iYO+4V2g3AzLssfwwpHa0a3Wc0GVfmqNazc41rAvksGV
lzZYx6ly2q49augAOiRtVWkv7XCUhVukFIde/gAgXa0RY+3DdFVS4crIidNiEIrL5NNooCkJe10A
f9piMbnMkq0uTmZmp3lpFY6nSofRWXeHUTZqx9pWIitpJ8dvo4FkNKoGQZXYE+wRlCWy4a/lUn5u
Exd+ZihuVvo0L2OGbNWBGuv+qo64MPXuuCn2iPqPaCmejIb9m4dcAobK9HW97dXV9OWKtFLWg6Sd
L8v8Rr3YbtXeEfEO7MrZlWEwrrXqJNrRKjT6sqv1YG0teGK8OLjYUv3WzL3PRCL8SGiyaAGWUIJP
FpO3KjICIfoQkQxQ2+zN2lvGA5TTwIplwKd/i5lBoKhSbfOh6wKtjPaNZf6uSqy4UyZcyyqMGvFD
yuBXpbxqbWoDuZl5YijzzwNlpy0wbzSSa5ppW8aBhu+WKGTr3td1CawOf6TppbTeZfFl2F7UlbDO
a4qHDd6KNPgr4A783aMwwbOSUMCR9exxlpWficEoRwSEgu/bSFdaeWnT5lRPlmwrlRDqDStW6HbG
5Mt1IJbZl2q0XmINWOj+lRXrDXg8cNau0r250DObsfMFzlR8aKtyPs56D0ywGpIwWZf9hOG2zRTs
41RLJ31Yk50iTveaO3zH0KIV1N2HtGVelVk/ywJjtc6cSX/JdMJ3WvbR2dMraHegnFL5mWckJlMJ
NHDGKmVq3b6gfWsd90SzYRsJh0rKdkkTBWBGX7DvO6iqEKwzIc5Upb+KhaVyDKNPA2pvmO/iahCk
sex0KOyclnRJ1NWZy/mg0F3cd8cte0+tu6hxVJyN3ErsnA1fTUA9QRTkXoPI1Gu9J7QcJdOCPw3l
7kO/LeCdGcWyU2tMjstg7rpIuTRGd9QousVNedgWC7sukoEu8os4c2up4vE14k4dagrl23pc4tJP
t9TR1ldR1d+bhTRNqg6lxIZCcc20n6y/J0RIQ9mAU2cSwGs1zdvG/iKngyMqfiJ/9tR6TaW6CdJj
g+tINz/DRD2WanFdhphJA5OfBCjpPPIb5H7F7b1YCdqU176r76ti7eo+f6mS+UVGn1nkazselyr5
gXsBMxRiHGyxaY24F6nflAK+NHbUPMUQRSVW4G2AJcJeyL28OXPC1rUn94ecIrTkr1ZQFjeLdIBY
42/vqs1+sOSdVMF84/ZvZ1YJBPEnY2zDNuXYbTV3FegMlT5m8Ulf3TFjckiVfuRifNPmbxahSz7G
+eFEZel1SeZG+eJG7ZdugBtXfurJ24z2uBLI9XN6lBTRFoYf3RRsCSp19ayYD2XqlgaO5EjdNf4N
C1qqUt0VLbtakQTTScjDlXGSVl854yihzrUr629bUuxXs35uU7oH+nIni04pYmjNEE2huYa1N4gT
la8sdjlbh/xdNXhITsoYRsaTG3dN6qnpU8RYavWWKK6J84UoHE1xV35SYOw0J8YyvLrPyptmhkQJ
2xLkPUqGtE9n4El9sjcsX2u5qUlTDtoyXrfZPMU4TTBvJPaVK1DuHQZCWgxTJ92ZsIEacjxTiYmG
72WDiQXdTHmL1iAD1tAxZ52WsSdnZ7X90BlfMqcMoCSp3eSL+ilHucUEE07bkPutsdfrM6dnxw0z
ZUcFXzrxQcZYcmH/NINripCeYDyqpmuZ7zFeNB1kbDnUqEFGH+tzQmNC++c/XMq+sb0sjPT1hTMg
OkEZkcKGDdWeI8XXopNpAShyyHQaIr5BcEfjPCglZ9GhGHC73ayzSRSs5q0nYaSEIDx2uSvlI+Qi
jmyi7L6Mw5iMS7FyLyZbkHO2tUhN7XGtEH0Ht1njEw5xQT+QUSzDXhgS35LwzEz/hIQUSFTrxcNP
BI01LVa/nWrOuNpOu2CKg04rcIJ87lTMaYJS8owi4kN0h6yI3TpTiI1TVxeXy1wboRZTb1eVbzHG
xansdlztV2FWfaHwIxwWl7eI+Y2uKsJV9BR9X5e/BkfPUpF2eBJyaZSFMp2Vtsm8M5WccGzfDTWc
aK6v14++uapMfVQ29aUB0g8nQGETfeeTV6x29QPpwW5r/aXsQzk5D8IbdO9AmOG9mUzX48LG0zcH
F/6taZ2kgsgoOlhctVPNkFrW1OhktZZ+/1lDki0bxviQ1PN811pxuatR2yNVmqO6F4TaV+YlyKrB
Q59onSTJfR06dDSQ+crMSmf1r8lei6sOQ/ZZ3Rfdsp/jNJAt0BH6dt0kmYmp3B/WKayk7nvT9fRE
CPxkiXG1o9XEweroaVCax7acf+OYxE3FhyCKEiMYkuqxMZmfikzrUVwt3V70hOxljaD/Cg+1vDo9
OGo+lyuu46dZTEkQR9KvYEpePUbf6/yYt+etd5p3pf2iRjgy+kHOM7pK4RRfOs5c2dR56/gXwBnD
oX4VZDg42Ljh7WYGf8UWk4xMPTUpA36eIUDLcqXZXitPWvyh/qhT/npblZ7U3i4aJ1H/xhNCdqxa
e2mxNyVf62Mn6nygckgMa/mGPyWBYEXLrzuIBwnFrmmBwYfwBizrWtZYQ/7qn9JFfVHuwuoD95YC
aXQl3W16v0hvY3Yatd6hcqxdBy5rLXYRK5hk7TWMBIO8Pnf8b8HHW1Db7L44jVlYYb05OVUWtDhe
WhclC3Tg2TQVV4bXwnEjC473AoFO/azjxhQ9Tq3sjaU95V+p7kd0nUuhelLoRKw3bAo/jSy3i4iS
50vL1Fq/y5RDWTZhpgdA4Bl1nYfPZHTlNIyyHyH5iLanePia8i1sJL/DxqlxSf0qZMK4wyTYhuTb
t57VXGpj4zilnS1GA8v3BHJbU/uZ+WFN2bnQ8BTW+TK2hwbooIEzrFbOkrE08jC/KU1MBvrYZh53
yZq5coV3VJac6CYO2j45quZRv2jNEcdMEwca2mYa1/oSppYs24uNlxJlorr0UyhtEOFzSvX4bbU6
efihy/aECQLz7iKcA4YqrefSChvtLZEYQCzmR139MjDozRCYgNTPHGbVm9rBxBR0T22PZeUm4ncv
Y/dbfVr0z5W/zXTVqP4rzJbXHg6ZkobAcZLLOzrTkFyiJmy1W5WfOu1Y4xRKC3iJUyjNTaLgcemt
XSjJIQHBVn9XkVfALS9K10C0GzzsUG0ZrSpbhr8xRBzhk0l3k1+upAhE46I+V73KMeuPAkIL7Obx
RDjSMGX2RYznts1Owsvstaxt85NLpX+pf7TWj9unQg9V/Efh3IPVGZjswNJ4UKzpEpX1A+RXW2l4
mIDqxUcrCgB/JuYzn8WoH6qbmrzEywWvYWF77hQimyR1srQ6NwN5PEm1npS0Mo2BLvLhtlP0Wgkb
I9MQk7RQxWQtb1BuDoVVBEaVsePx1rNcKbkKexUP6Qrn8GPZ1i86t2RBECYnJLPFi1Zf49Wuy4do
YMmfdNKZSuUN0BIoqtg/wytdndi8rvnN2jbCvhOV9am70K5mG8Zxra+V8txGZ42AtqYKVvhK5E7y
riwOKXPWo4J4mPvoVlkV9o815yDmzL3MkiWvuTWVb+jv47YvBTTeoH3v893M4K/xoYDIEbk0GRtc
3vlcRhLMIkxH6atSd4ibdlHvtdTHvQQEiWX44w+7TLC8Qd1RAZ2JQLZrajw31c9YfOht/4DeTheC
0h+bwVFz3t0bf2uV3Rels9uOkqHxSLOoxevrLXGXoEU09cNS3tf0vGGtEb/1VWyXykMWBRX5eGwb
1rO6uMhu1jnr0MGUQKlCurMcg5NqIhFDBCrgnxivUnvQaTvKk8NEKMs5ojtdz3o/Ztz7o046L3Gm
bIKLNERI0VUhERDJcsp+BD7EWogWJqptnNlRvSwG2Sw/4q6LP9T6ay7e+s5RmSnCvcW6VHXlYNGr
o5VIh75GR9EvNDFMFVCjwMiu5E6VzLWpF7ahvJiEFZFTb45IR2z/0GLCWHJ5/ObaVamvZeHocRAr
35pVuJr+lMdOkYVJF4zqjiIH1/BkODM4h+YZ3+CswO9LOK3VrYdB3pzH7Jr0r1qFgHvohdmbmBnI
ivfFChXxl4iuFWJHJ0qRiWOSQ74xwpa7wkIPjtO2UDHsijVP9CISj9hJZ4ZzpN6GOqZ+wufD4QSc
rWb333O9Y6c0iZt1gZntuo7g5amHvNnHP5F+0KP9RhNs4hpFMH23GaEa1keM6Wte8rLAL15cub8w
N0ws2JPgyU8WivtRAR9tkqIgLons5ZQrMNBRSYQsbOPCLbqXXIciX1LwOGQjQaMRCv3HZhqOnu5L
jAL72hGNXUWLM6QNmes0MM754qnyy/ajpK8yKHqB5Pc1Ykyec1mvHLHk7cOPcuPKNTixyhOtJIL2
3SO3Pq2qibZtl5jGd5yjBUDhwRcYmITiREVg+V5UbzjgRr5KtAAhLz5xAxkR1m/yTta/8uWtu9Zc
LMkuxfCEMC360YvXmU5gpKyCo1Z1lCFy6dGZdMJzZEf0D3vuw5VuSc24x8qpV7Gayf054SEtz/J8
YCUULRqhozCO17pWfxYHWjsRe11ZfU0RH4zrtLjYJinkkdKLQL1bRUkWWt2dFiQxmjEM22h/6ug8
YytthepdR89JCJt3q3mp4WqNtm7iO/AyC7VL36O9rd9/euCdtl9DPIrLw0JLEal/Uwdr7zWZL85O
LbhR7/VDiG21mL6bU5hnlbvMVMLE8UGZInszzCCO8ZnvH6qFHUb6qUE2oEvvkjWP8eR1za6d991z
CwQUh/lfcs+IVkj1NaZb0fSi20hD+d34HXM3kZxaxKF+J1s2Uz7mvJv2A/WD0ZO5o3+UbC/9lCrO
/bjwxZHqjfG7Obwt0oP6pGBDIE8P/ZuyBjV/keJt64ZU+VjF0o4YBGKZQxYfpe+bIjoKLVuYJ2iV
EXIlo8uQLfAcgvxPsuPovcTah5RyUnpDeUCst+SfJHaL/jMtApRWyOLm8iwJh75z82UXiQEJn/6r
5obT3TP1uxk/EHlBbdvZu0xIfcsrk0XW/PU0KHVQorwX52hpw04/Uce2i/WocusKIyqs3yjogwuI
2Y8RBwDzQfyt60dSiULfqXFtt8tBq7mmF/LW0Mi/Wulb0R7/9H8clDjZ5PL6H2Hpb8mpdnZMkx3W
MZaj1TvqA3RxiQhDyfapZ6EIwVp8LnjlM9+8MSCd39CbbWqtRnQTb9RNepjW+hK0y7NW3DLWVNLg
wo3H6/yohkNzbpTAWN1o8VFLaAgDBoB7dUl3I7kMuwtjoKATw1byWW/G8j5yLcTHQfOMyBnjIGoq
FyRsPd+2BMuDg9XekIrnrzFunfpNVW+8drF3Cyy+9WDqfKTqmZGHz00/ZBFYA9DMuPy1BDVCy1tb
XzTKM+lLL/xsnSOzcIyVusfhD0Sg/vWxOVZcOkrjWVLtjuU3bg9G7GXXrXtVVPQViZsQ6/03TNaE
fEcU3azeRL+UwPUfdCotADCvu0/wtZZ2KLQgy3eF5FjEriByTGy5hsA0OaP9gtSXUwjcvFDu8jFg
a+qlj8ItwOdDTip80XpJPtaBTL2kNiU7U7LTjLNEm598GtqdJX/N/OcWTkbY5HYlvEbNc/NRydE+
yp6pnPwlPdZIk36HP1b/1p9UJP1uURyleOj0gzRxmUuMLT9b0euS0BRSO7wEYjWJQHvT3IySGCdx
T+SsUyGfbHH6M3tP3bymt5t/rY2IqnlSl/Kw6CRtqj+ztnLGUG3hSWfYofxRFeleS8zeFmh5C4UM
pqs6WeHmOKyVO+jNyfi/1zvEhhoC1DrPTgKlqa4/VPgHTK7oD0YrvwkIELagjX817Lp0+o6qPdeQ
ifKslTkqEbSauH/qlHbfr0koV7Wjj82ua6JfMWvercn8FOQ0aCkt27meOmq/0/PcL2fVM0xP1icu
FruKfZVs9kojEw2ktim5dfItJ58y3QjyITIDUnBgg50SSs3hT4ZLXFH/pWRffluCsksV3KqZ2asv
7W1sY29cf8dJcelA6bm40Jx3Kj9ZVDxpU8ZgGdrEwffMnzSvk/zN9CtKLdqY/i76XqZ0spjjvVI9
kvG2d1RzPuUt5sXDdFgHNnGJJiYzXoNILafn+tHq77Em+tmMH1qb+7GRPyAB+Pn4h++SH6fpL7FH
qF1A5DbdX5ws4ovPFbR0ixe3HK/NdkJTi7bpLpm3VMke6ijM+GpNEx5V4YYpZ5dzTeAQf02SE/fm
vPqbRYx11H7j+Wem0zpGAbAJ8LGgMFxJPcy0LiqQAWLoAQ5H7V/QS2V4+FMfVoTv4TrHu2raryix
FKsoJSjxg1VRv6DOE2rSYdOR3GWvyTkFt329IhOF20Y17sQtnI6Oqfvqcqswqu7sSPdqBjQjKCbB
JPZhvZ7rb4Oeq9yYrojLqBTTdBXGvfC4DUdwFsxQTsZdM2OerlvIQWnsrCamt+FHxyqlvsi3RQnL
HNO7EMidnYNt5NSbRp+EW+2eVOuRbhd8mGknEOSbzNInTuYdzaq7xIeMKEMkQMCvxcSDjIJRjJEU
DL6JL0S87j8L4z7OO0MOV5yKwHUt3xM9gSUFvMvEWa6ORGull1MmjhaMupVk10+XMnux9NM6n3Oq
rAi92l4d6LdD3G3/IIBL6xdjitr/hjUO1ZMbQR4hioSx4fO0XlrpNvxa30Wq22Pq6dFXsyBgpelt
0ce7xM2w8s1j8lo3HwWdYNZ8mP4DVp9Tn6KoMrgC413D5JjHdpIIJe450SNhZOGj3ymLbe0sSFXR
pciDorpZ07GbPKG4iNSWx/wAud5UzNf1rUX1/BHJtdE9g+a7jn4008ktkn56lXPR4bmL2nlbXI3n
vThYzurOqhK4OtVLOkNLkkovSe9NexI/Tb5mzL2l/I7qlxErVDW/kgJShKR6pKqnrc7cQeX+ZGKw
l/Zx3R/UjhogjkSUGEsx3CYyCZRjpD6fvTwQO5304iXfKKfTzjLSHFD0vsrjLV6xvlnU9dASx8m6
aw3HTboUrbPMuCUHGG346iEy/hCnqre290Wkzu+oys/6105BR43lkX0otK20BBt/+U0uE1jQRVI4
NYofIQOdPhaDvtm9f5JITRpnUHbL5imP1nXqXtrXzHJYD4igiBVSTHFL+C2qd1zJmtK37hWBpvTW
IbPE2U6sLHet7JgO2dJVDLtJRFe+phXlcPcvdruvqx9FOyaBRPOzhbd6QT1nxJpK0cXiOqglHvoc
qMO+GcloLKAZ8qEdPxnJPRqYZaubL1DG3D6jiW6J6mm+C39OMMNRoEuja6DYDn7KoSGGC6lSveGQ
d4oVumL/7hmqCnLjReNpi8/5em/TtzjxLPFdpESXqq96bgXacRG9Raf2eChQ4C3KPxAvxFR/tiTx
cyyFQ9xy00Q4JL6YaPtC86ZnHLNuAtEd9/DpA6/5JHfJNSq6DM3jqmFxpfNyaNRXf5ZoX2ZCIFK/
TqJQnHlA2W2cWt8q86A1qOFQuNsuDb10MQVQGrGnYxNxTsSuztZu6q8sOaco03HsdDSRxN3O7Epn
hc5GwpB0n5rwpJQzzUEzPfmMe7JDYoPgndbHKvGzrSKGQNfWuaVa3TPy2Vs1+nGKGOFByS9DMduN
ZJxGKvoYIwuOIj+M8Q3EJLXu2KJByibenoyO9D5/TBocAaZC6+iBQjGRm12uA7cxycLLwk/IFak8
o5gMr2bzYUoB65JkHElRmE9d/VFYrIkUwYXo1Ezqs2TKTmU+CL3796inB3W4lPzCuPjgpxkZbYzm
Q6F+Rw0206+ZSHu+RAIuPwlgdhPNX7YBmyOSXeLkiK5wjopyJ/3KiPZW4qOMtOtGO2Qkq26lvwoN
D+XQcBRuH7X12cfx37ccWP8ZXTF6TJpwUg3i7tSR1cd5Sej8Ku9c2aaEnGjo9kSLdmnk772OhFos
eNq8ooMwpkMDGYWBN7E/VslvTx1+Jdudfje1d//TqHLZtPNIaT0mR2s5E0XTfKsJidLubSryvWLS
k5Vke5k/PDaNA1jMQ7lItxFPgnlfqU9RflXpZYyjF7Gfe3ezpMs4TJHXyX/RZn1PiiwoD8JytyT0
axrdnJGPMr6k1qMsT/5S7PuNOlX0UMUoSsrDEO9rmcrhoyTsNNPbrMjVp5+u9hKqK7oRAncl2tWq
MBWeU3ki0v7S608ViSkdQk2l3GJnHcTJCuU9x0q1fBzm4ZyV8mOB8bINviwp9xo2iuWX2tEuMawi
VeeSSuf2MfdcpIl1w/+ZPbd0n/qSPgsWtfZm0/xKmqg/0fmodHXYjuzwYdQ414yvcUAp4QaWZsHc
jbn5ESXrHk7fUzzuF/nZoK24ZoQg/T+cnddy7Maybb+oIuBReG2gPduxaRb5gqCF9x5ff0bv+7IP
r5YYcZ6kkJZEtkFVZs4xZ1bPpgguDUPtmgYjskV/iFD3GadJxc0jhN2EomVl6kq4KjXz3raC6Kob
AEJVQE2fz8XWcIJrYbP1xgAcLT60IFlqpr4VFTRjNj/Pym0ExJETKA7c/zENUXIBoQz/RgbSNxpO
/Zw5rNITst8ZQ48XgFy1hZFrm84JfbeK7cTtlKpfh63xHtR2sEIJhVqYwoP0AUgMvWd3qEp1n598
sWrTjaE6+Ns8fAeDPjwJ7nffPE/9A+1nHe8diXeiirwcIil/Ny3Ds9kgMC/MmnYqIYVe4oRx6+A7
Evc6231oQrHKOPpwYbcRIpwK2JCoeMzGVmdNYFXcp1LsK1UMrhT60iSXQ+NBdTzZXjsz8tR8M+lv
pkT/0tZpy7dBe6tHWvwMmqLM0UrQLOVNoCO+t9BdmyCjuayOdVg+W5bKyu0eJUpbArMbu1g1Tz3B
m4wJJqpYyQiLpceUwZvIQivQX4yQjMow7Ld1k931Q2egavmoXSTzhnJdVQofJoY515aZ7/qiMRZ1
ZajLMOD9th1kkk6LJw+B59Dk9TnTHFdyioixPOrNqxPLXUbQSNV3BauPTG904FBNvfw0xZ1dZNso
6PDGdRHz/Wyt+CezX8WsD3GwZensgZ/ESZckwZIUkB9jncLZpYq01Q3bG3RuizE44FOKqDqn7HGy
dqJeac6uMNfBeO3l3mCbKfYAnra2bC98rYNVy6YL5CxjZlYfC+aROgyYCpqlLuNRZ+6v2o9Ep3LN
54Q0RfNrM9Y75it0o0XrZvVDybqJgO7mhLwt7L0R3lvmsiFqovGciDkTQm/EzdLRWaTzhg7AwSCF
pVXKZYejQV+CP6wKlnV1k+3pAS+33AaV3HZTuOogEDqNxrJ6Codl1XWbKtW3ldEaaG+UTDHMIdAz
5+9TdV8wTu3kh825TfHb9m9p6xBYo7+U9SeDM7/Oj20QHdVik2rD3ex8GZJhd0aHUmu7yWxWk8X7
UIqtDN91g20nwsN+RlrULlWb0nVy5U1x1qx89OoS/MWp/bc6r9g8E/tAJNB4o2p4orDeIludqXxY
DNh0z62qbLQ4vE5+4vqVZNud4Zp+BAlRCDjcvpnWTW0T9zkWnfPZ16Wy7JRJekINoqVq+l9qAY/K
Q613DQslyxZsOFZYVJCZesG/QD4IS27yOVNAOhtWadmBswfB1j0UQJ6OpstWSRxvusrZh+OIksfW
GCimAUG+GANmY6U5umFTrBi1FYUBctYzvpF9Hu/jsWIuFZ4rTG0V45EuyQ8CMU7v1c0MiTh2xcug
OqtIJifw3GMSxRf/ZlDUmTt1lPczvpUM6sayLGWpdHm3ssobIXYczb1ixPJ+Bu0sBstZ5TdoF87d
HULy5f1wa/WLWWYbB9TfpKAy6E5ivEkFlIJ+bXnkK+QlP6sp2VplafVv/fxqVBuNvlMHJ6shbULK
Ezx6wgus+0Y7jrZDrVN6bLb2NXOhtfyK301J9J9v3SUQCDWFcm5TpVtviajoYITljdlzXiaPqpys
04TMzSwhpTW/0dtqontpf7LLsxU+iZop9U7Ji9sDl0fkTmbWe2nxRdP/wLSsugQ7mgJBHOrVdwnK
n7i9/BMFwVqPECsqpnCJYjju1Mot+3ZYWfTdaHBYIzWOcwXhqPtTn38m/nvYM+7kEZbTF5DBQIWd
xfjxW6YUk6Iua2s1d6sGd4Ry7o217V989aj7bXhOcG7qUIhXc5w/o7IfdnHzJNN1m1pfZhaxn6Rf
m+Bi7PJbQcoX+skaCNzvU4QVry3dpH2ILM21yIe1BzeFxk30dtPeyDuComFDRgfmVy6jNmXEcC6q
wxQCPEGvSi1D5c88K6w3VgiJvSTezp5YgcC3azEQLnUranP0CQVlT2ycVGCe/MPlC3YCwlVDgSh0
3eVrRLJfpnK8Gss6H47zsI38vSZPjRm7AUdM0j/19T2iE9LykCGkrpycyRvQqYMt1xWqueoVrjUU
mrBPXnsRnhKqcaPej+K1G5wVh/YlMqqVGB4N3SB6dcCboHt5IsyLSa2XpeAMfcNJm14CS5qbtp7J
AKH8XxZ+h26qXvj/91roAjFRIPPQFkl7F9GJZdl8CFS2EjKn0BkCtX2MrDqdZGrdKCZ1nSmbtHib
JxI/RsOtZ81V1ZfWL3bOmPI6cMEmb7YNO8V/2NzGgeiQ6nfWAcBqzcJmJt/i1Sj0NPIYhs+TheWU
SUc67xz2V2uzl5UhAglLCzMZDHAFtL2x+MqkBUEK3QhoH8XrMFiV5MMUDLCTaNOXk6S/21ayP4/K
hLulb6KSUFUE7TxFuDZa2s+KQBSrmZg56Ku+/w4rW95DBlSLPsy7cxcy0efYH9G1glCdPEXB5+Ew
qIrvlC6u3L40nmwwFAwehWWey1xfR/hcdjWuZIwrIt/IjD2IgsK7myQP7AxEOWp+6N0Snf6UJbm/
0/yczL0A3tiorZJzATIdqaN2rQWHkRVIpW3IRaXFp1wsUwCRriBgTtdpF22BsqBIXI9pvdF6AdI6
MgOkELt0IrgGfepNoy7v2nF6GwVzQ91Uak9q0MOF7dxXKjvHnPGeiWtSP9e3TrnRgu/CIZ49Us86
hahRDolbOPZZa1CV05PmP0Cpp8skfq3Y1DE+dzWXZlldfXnRCbCGJ+wUIvjl05h8+DRfdfUcDi8q
h1soH1rreTSZ6qqPCkPD+EYEPccGYrHOz/H42hydAe+AH1bVnT0hMvlmqm7sKNTefNyqGcJpMKPJ
Fb7vORRXSr/Sb81dh3Duz5XDJNXeDnVivLVztRy0CkOz/zBG/Ub3bS9LRvVBkZ9+J1yuBbOKoicQ
KRYaWAAZtV7aEMGDeK+VAAdK/NY02Vcwh0zJnsu52Vax/yQYLyjdQzQykg0tgJvGTJNNaI8ajw9U
b6F4GV+/BeeQNG0VI0BwZ1ibVPmYQrbzSR2uWP/IInlgeNHNUkFOpjbBlgP6xjluFhyY9jrPv/Xc
QmBsiSQa1W6vjKFKWPBHMTxbHT4hZvJELHLfJetmyjYWU7ygeytISe/CB5xY4O5QiD1vN8fD8NgN
oKGGktOtxJ7JREWbUYdsI9q0lNFM0JlNDbdXE9ervLogy6Z08o58aWzlPsid16zMKKCZX1pTJmAL
buEOQI/rLKufWovyjoFbbPUHAoljsYIbD9pxbWOIgmA2EESkV9d0O3V8w9TZLbEIBfIGgnamQ72Y
Fvh3GZv+Hwa/HGDVl6WV7z2fLByHGoKOEraXnAkyZkwi7kV3lOxzcRv6C2+qnsl1hGbRAzcbmHKS
ltxh61I7zkmauawwLxl/VZN52fbttlOAQGa5Zz3oAlvxqAK11NJN22gd+RN7jBnPiOcp4BOr1ENp
3zGCPNQ9g29pndWg2IBPZ8FQ/xnZI5t3Bf4haDUSnu2Wv89RP2iWp3lt2FB8NQ+WSbRh+T34DPKK
0fnTJTXSc0jXLXA4Z5bBXMYoV5gTRjJOj2Dt1bZJHbmZnYrxa2jc5THTPmohxQsKpzroHaSZVGtg
Y2XnaxTDcePFsUlXF/AtbJSeuhQnSmPCpocOaqHhX6zBYoBkm0dhy6udVK7qH4upvrOo6HUZrhrJ
sFi6HGP7xKFeQQALmucqAU4Zxk1h6Ce26SHdPaJDTngs1sPwpVX2PoudpSH5hNG/+HkPTHfrbNgE
fbWN+LXUBoa/fyzUYWXGrxz8m6nI9pFjb/xmTXMcdgfz0YfZKUt2e0OtNIXq+sx2Z7t3wbB3of/i
15yOfFGAa8JovisDc9WibhvjyChWPpZExBUD61ysswXqjd0a6Vlxq/nLgNRq/W5b5a8OS4yIf7hV
TgNsXP7pdM/CuHb2JxxYGL0FCkIKHFvnReJtIKfbsBxeKhONmjW5yeQNZY+JLIYeR3NjxJ8YZz1+
8Ycz5WnRMsMqeYqBLoS9Ulpx1Yp644T6qiY+3p1uWow+Blu69LUuIeCnYtOL56FK1hZJtk6018an
EjOS1rMQzVBcGTU3mcNS09pNe8Ew8vbQDxzsMYEt3YdjDuHG0PxtYtqvIYth+ypdj7bBWnEMbznG
mwwgT0ssKDPABEvdR9RBBuZNvwkOTX8dhmhdTlj/rHKnYyHAFLgkUPHmg+8M3inRI3aCXdnGgh65
xz5fMC2jTQrMcZdAe5hM6bLwWlvvIroqloe/CHztZdLetfLDRpdXK1Jdu5cin/GAxsPHNBZ468v8
RS3icxkRYtvo7Vkd7cdwVsgvyGa3dKa9SPelQ8Rcw1o4uVWZisV0lbf3IQj5NW0siDWfE4YWJQg/
gZK4j/fMjnm2OD0LO1kHBfh5gpR56Mpz6F9pZsICUXifBTfb5Krq4mVrxh8mg9PhOolH6v2o8s+9
iXQ1EgCgBAOwtd/SbzCSp//ftQkcuDkMFwUkdYa0daZ+09KcSBmlC03mR62avNnMdlNoavcsmoKJ
1Vs8k1E7LmUHgauqAWd3qq5Lc/rQpP2ea292ep5l56a1AHDRGpCszAmO0hzfINiLxFn2PhifinGn
i+2trtvpvituVVLhZ49qzVSfVtgL4rbj+5HfFPFbygMVzlhO9LzEb+g5ktZEb1wG9kaRK7VmS2EE
ZZofWTizarXatXmqycg3pL5PMkTmVvq7MdGvRhyuElP3AmfEkLEu47UqIExB3DvD0+p1Hh+F9O8x
RbTRxzDYl2D6YwafWH6R9OlGLVN4WnivmpdY6OeGeXttl0cxKq5lyFVhKda9PSYQUaGtr2jmCHLK
hhWWxNdowH01kNSWydh4s/2E1Nm+YptmOvy/sl2kwKVqQpsiK4GAVmEJ7jo+L3NczSHsEcbJMX+W
8g0CcNY/SkQDHfSh90ZBLcPBUj5Ja36gd9pa3D65ikbiBMqxxwwl2vdxTo6811OF4hEUXpSnWCxs
4KFpk4zTOpTBUcAcVGN8MONypwUmXpnRXHWlpnn4gJapWTF9UnaVz/QgKsOnOlGWBmQbTlvWx0MO
F82qzYZj0PhugMxSzBN8/hx7urS9tBhg6ZpKfStnxwoZsRD1Kp4bu3Y7h5N1wyYHBthbDchtYCuA
hWvNSwOGtSd9eOEA7tRnOW0Nnw/NxW5J0X8/h8S4QK/fU2iXwZXvh+Fc4Lpls3VonX35UOYWqsx1
tlZjcddSUagVwwOjXQ/Sv/Kc5QqxeuKrAJbXx8StjY6nJS0BFJ0SZCouhafqsnWjoOENVvNslzYD
mXQMe+PYq+ngg8ir0G2qYdjZpXXP9qrSa8zi0jTXKVzrumdE+r5kUqzqj21VUEoHNATLIvX1RVVh
TStWCuqrLkc3vaUw0bXo+SkeOwzkz1jbto6SrwM10dazOn+M1v1AjVbOZ0d8ZuMzsjit+s0ZynIc
AnpNObt+Ea+QbdPJhN+UuwoCQjYbJVTf+6YENs52IwMZLd/J/jPQZzD06MPWUmbigjvQIR/sqS2i
w0gYOBvd5Hs407T5+rw3UPJnaopuPOF7YZoyLScu9OkkeMB7xcSSoC6ibvyDdah1PiP9W7U2c9Oc
M/OEoolcPOE7FtUxrHNPx5kfm/Uhnc+1ka5Zmrqs0ZD07FLnL3b8NNXch3jO5T4dYNprsHH9WJNR
ldSSYeVNt1gVNhaqyEtvNCI6rUnxCo3WzPahFt860bkp/mGrxg5zg5W6qMSjL5c4iULy6Zp2w74h
N4vCJVLvxMpBDeftCghas6Qb9L1XzEfDyvnDKHM+wkjEHSsqRowAqVgT83QzlXeZdqdR5yjrdt6R
HcuAfzGTh2SPGFvnp5sAFiyLcotTN2I6aW4ZHBnGuu1PVedmjLuCqxEsq5xiG0rb+Kpuy6UYkMjk
UUB5wEtALIV3QOWLRH+X9NGoCnBWokeArXHqimMXgqSwPzYBynNozjWdzwiVIDqhbAqTaxbCovIz
N2ry1TANd2WDyHGIun0zvUyGF1umqyX7Nr4048ECHNWiU6kIvpph8lJmxtaWknfvwynPtch3lo3a
WzvQmVgkxTvlx5b2nLEfhm3mScsmDb25lbvCcdirh4GLVrdo0bdH80kxvs0sh++ydlEwP8bVm6N2
Gf4VLA/VoHq4VL1Ja8EgkrWIAWXlPri9ou6ddp1PHm6KKTUWwM7wl3lbPip9dxchy3Q2AdL1XvQB
djGxDOvgIYhv34roYjrRruKd1nx1hfri6nW3bfWDVCaTZFRK2ThoWJeXbJS2OWI6psh7kEHxB8MG
IADCwIo9ZstY2/oJgcm9CVwyzbk39e+mqTM26hgTBOWafCzmqjUTgKEjsdx2NWfaqso0edVgEM2Z
3xVxSkJLSDWW9y1TFqsPxpUvW5aVVbS/1dit54JBRFLj8mQC1Y3NY1QXPO1NoLAiziRrxWg17RwI
1Xq85fcpnkWf7wW92W0dlQFC4DBTMBz4TTmCi2KFwpoipudqPoF4JuqfpC7cuSGxAC6+QoN+sbni
x+BaIQaZGCiceuXH9ZvRnmsL08SEL2wYs6+8wfQ8NT61agfhr1ZPNjt766yjDBvaj1DX7upK3clb
JkSZnUsyjKxCRpuiv9QMkNHWZjVZBAzDJAKyrXItYp0ZTXNVWZ8sOSLvKB63/vAVYFV2Qhq50L84
PeVSLqfylNfAavjsezpQFriaePwG9eTfusgSSURXXlLV/EMEkii6bZbGL3qALzfPpnubnQJXpqcb
StDWYPbVn4cUAErF3bBseNbq7l4S2wO+H4UfU7vVIrFUtKW0uy0qy7ok8KlMs2tIbhb10wyyRsYg
pTobGqD8JuM1SE5Z5gVg2tCh0QTlMJ0j0s0X1NvkCIAAh8I+Z/Ps6oPvxs0ybJoPrS3XPEte34T7
jg5KT4RrokLaKRJ25a81JkTheDUmCjTrKpm+eo0/za6dpZTapGSJrP/Obl+4aMX6srVu3QHuVP51
MNhqKKt1eSsvmL5V5SvW325YyQhXG3uqLGblvFYsCJW2AiaSBWo1uUaFfVJg+WL6DDUh1NnCh+zX
40gpgfUNH2MYpd6c59zjc3O0B3HzRl6Y8hTxQ1WtMODiyT9HiKITXdwj3Cg5Agqvegw0/GMMG1ZB
9iC7pT/dq2SziC2PJdbW0lnV4nVoAWziVWe6Y/0K/x2wIFe5b/xdODxM6rb3N0kgvDE6+/FdCoPq
eKN2TavVNHzm2dLJ3yLUees1MhGpnlrU1Ogl5KwYnpR0abOMajhoDDpFTkxNTl87N/T52XnMmJxL
9QZ7RneBTWFzSjg0nP5imV4+HrX+KTeusrdOIjBfS+7OVB6phT2lPyJRNkr3WIW7znnWKZpL5uFp
7xfLxrH8k+wGV2v40CK8Hp2GGYympWJFydDZJ6ci9LCBti9S29jrN3NtVUmiP5HH3Zqs80xtqESb
o2OC+MwxR9ScMWvM9FNbQ2XpxbTphESRKpqdbxccC92krXtALLfCfqVmz5XykcbTusJTMpWsua3n
mSCcPuIPmftJ97dqXG/rstqkAtdUKtYqZgBJMkx2F972wozLcP4MpSv9+KQUrcOo2dqVqkIHokJR
M93cOoj/DeO9cngJEzbB5xoFjIXGoa7J17r2BVU8WPC+NimIJmx5VfZK/txdqNBMF3iD4/DS2znH
77SWZOWM2bq1Trp20vStZDSEEqnYdyktezMdpKkuzKqqd4Yd+l4cmn/QKAgeQe6uQ6KkEBhDPvFe
NT4CTW5ivF7JjLKdQOKjdoS9ziOuLywNbxZBWUr8nkno1xCJZtKMNWPc0qColfOu1pNDpjfXyAD9
FemjCKK9D6NhiuBoNpG+kCVmtDbeODLcaDPGCJLWxmLyiNzoEQLzCxlAC71+KmN8DcOyEHd+R3T0
lJluebMhJajFl46vas/hqt8cy1bCQVdVFpS3peu8zvaeKTcSfbHw6RpDbcQ0EDXZoquUP6LyX0SM
PIxCZVmkHoTmp8VlXadLFUDfabZjtLIiypVw+g7ieJ87kOwYFqigzIJh3XQjPPN153RLG5wtVPOl
b13CIDq0MDqmwrTiVp+nOHFzy9mpNeFOD5pNnJwNE5Qw4EVhaysvxhvPEnATl2EjngKt9hwUgjYN
ATcuAb8ReHdsVt48o/Hm02flgIMIpBnCX/oJY5TM7mymhzWgaReBFkEHLnR0wSzNl41R3ftFfrLS
8Mz+5O2YyXPZHeKBcKWu+wKoicVGilOQmB7RG39UP9z7maW4SYhJgSofOdJZMMs6JD6sUzwCFv97
LJV6y/X6h1Cqn8t2kyCfM9sZsN0sFPd9fsb4vLhFJ16GBd7BX6IT/zmWWv+5ZLdM4t5UNBOSz1iF
4qFs71v/6ZcX8M9Z3vRe/ztVqzJCZUp1Td0rylDeQFGtPkxaGIMkmqhE6lRWL10yYJE1a5OKPkR7
/eoCibxkzCEUwi+/xz8H3XJt/e/fI2m1vO4dKJ15PN5idFN87UiBq9mD88KvpC2r1GXhONqnLw4x
cwfllx9t/+0t+BGFXLe6NVs2N8NoELBLhpcV+ArGvHHJTA9q+pqwphMNB5tt1qX7Xt8O6tbq3saW
wIOGL5io1q2DZxFXSNT+qVJtGQvnk1usCTc8vwzoct5Na1ExezCai2ZOrjZRqTm8qOo+nJ5zjuHm
Ta/UTQQHojiYzePAeguHR+5QTFBYM12J08wvR1ZQdJvYFLvUaMDsSYCfOypaDPR8sXU8+dnCCh7Y
TGLXJJ1VPNlvSo+9Mt9UXb1Rk3aXhwImyWBZK1XhZ0p/oFU7jX82pjjwdNTcf/9I/7I1U/+5THUI
s6YPwkrfh0MjIMLT1tdJtszFS1QoOMsjJg+fgwY1YvQ2baalKcxcTeJ4jDbFaGgb40edpLchflpu
LdIfyerJm3zfDuC5VaLVl9GmYtEKv3kYHCtGiR9UZnkOgBaWpAhhMJ3xmXay8X954PXbc/FPD7zx
v7+nfZmkRZYrM1smw7uTl+38c7GOFu/eU7NJ2oWyhptRFs/CxTcICLzYDYtr58kFk3c3WH8H7gcG
q4MC6L387W3+26PzI3MwlEJrhB3od4HWbwjgUgBYRPWH/Pw/ta0tSkdn9hosmUveFD6QXZDYKB6w
X+k0G2RTIs2kLSXnrkOL66mnNxVp/u9x8xzRcGTEtZrnKjw7arqxwdi7gEj5CQltIJ1VMbUjDO95
+FDKx9Tcj9/mdPsBNmlk8ybL72P9SRABWS5BdYKTEhLJdWMfjtogcW8998CHubXDzGt0S1jOC3uo
l/aVkfscPk7mSiH7IyEL9SCo0jrPpq5FXuc52QUvrQruDuuE83I5GxjKV/nAPH9N+uL9zSvKEPp7
sAF58FW6rK1RDvoH+XrleejedC4bLmS+8VmyT1Gz5vKEoDyWhBiIHbRpLcfFQEJbv/AJusoZ6jAq
G57sZ7RpU7/TuZspgrt+gy6Dm68ZthahSF1yvEWQZfrDSFIwjJz22ZQ82TT2PqwES9VmYJDh3TSA
rcNuFWXzEf8l12YYagtFsXh6g3NaBxiejKdUM85RfAgKgB/nlMFWkrYQM/dqlu20bTQDSPUqtWPn
f7Gppx1P+lgtzep9zvf4pZDhn2oMZhZbS0pOHVKisPyojOe0a8I5oVbX2og6YsXlVSv7c93l71pi
ew6NnEodk+U0roTwEXwx7RPTcWmPono5EoNAB01ZupDxu+azJ30sVyECMhuwy2CT+W+NcszpDphF
lIYkmJdcL42oFpitTZJylOpHLuYZ6UGHK875rZJhDToLczjHhLSUVL46G+D05wmnA3a0uHmsp12X
7zXwiRqQG0CwivG0RzGXgtl9SxLpfAUvpzG4pvZtzYw42AKIQcMez51xyLILETdqsHUs8n+iJfXv
wJ73BpNdgu0veGm06I8Mw6ck3+SK65SPSXspc81T++BeUMxmfY+fmz1nuXTDDttMo4frsUgWkN0l
fGeXFdd/f571fw7/1+0f11GnanGskLN2sDqL7CGburJYFURIAYW7rDpmyMgoSilfBSSPKYvDFJFY
MJ0CPbrNnNComugr77JrmU5rA/wqQ+gP2awl2Y8UwNDUdbcZakZSuG6GumQAQVCVHbHz2fplFe8/
p0vrP4PeW1HngR1FnHPfxlIcLcwa5QEw/JftArez9h/O4P8v3B0CLlAZWfPKNciM97T5rRr6Szmn
/KiGfKcprLQp0oOpLYojTQe9H2kEHaX89/Rg0GyYnv8c/LIB6m9v04+aRxQkDEYTryOhrXmqH8Q9
KtEtO7X4P/6AH1+lUdZDbpC9cYBCmmH2jtaL9gAbP7+Zv2Ql/60AVn7ch0klVKnH/IjgbfzIP5Jv
47u5iHs6mlZdy4/2oP72k24ht//0qf+45jI1tjUd4vwwfLOljXsOSRGO+V4ziAh361341f0SHHx7
e/7hJ8kfMbsd6a4pm6G0Oz9hyB0JLlHObQihgtDAf3/K5V++w/JHiG6u3IqUVIx3yES4lggErAmK
A5ElttYM4oWEXM2CdAX1cshhOcrkTkQfPinpwp/BykYv648zxLL4Sirm4FGyDRrEp1qsZL4LE05Z
lel0CQvfMHXMes/MHE8H4o1uroMqX/tIkfSB5P0ljbwP0w9VvYZx7zG3c7lTa/XQEFumNwxrk+il
y48FKDm5Hk7KlaG+1uzr7MaVI57K8ENNlEs9I0HGmdeHsIIqqdBOjGQgOnbqPVXGpWfzd5sdAT/G
koUM42sZEaHOboYO+WZydsKBOaLivhvyj3F+1GpkozA71iNmGjpRFNsY0SxKS9v994/gPwfqP33M
PwKFuYt76UwlxgAyvTA7kv8r+reoYUoC895jh7DgRkLa/TlVL8I48RVcV+QPQ1MNYb0AlRx1/OsJ
E/PUPwyV/S0MXDJZe7P0vZV8dxSGkkyBepZ2hBfsK8Ts7ENsMTj0kg4M3qpd3ACVTS9MHZJs1aZB
9D8MYtemByF3fbZzLBVI7yGF20hBLNPmUk6bKW7OPXJC6iD4ll27TpH9FmYYXszI+Sh80y3kZ+Pv
faBRBZNY1l5RFJdlO16ScXjX/X5jjJOrk8IypoTOa8HRmF/HfKu3B3uefymW1b90Vvbt4Puv3SJK
y8jFtBpEpHYdCqIMcV//EUbwaARYlnZ+RrIwsQf9Lx3HX85T+xbK/V8/jpJjmIBolH0blNbVrpPm
hBKJcSQrCoe8/TwnLCa1PTC7hKA8aZvnf/8q/S2K3f5xbyhiVjiaJn0vmhoVd/bzVTJZV9FRGObQ
gbk9BlgmT6bSMgP9yipl2YsGrndgbNIx5S4YnjpKJH87Xv5WRPw4lkfD8RUtcQqSpga0MAAeV3nz
34i3jtEayFyROlZDuTF1plMeDGYJGP5lXstL1L8Nj4JeANHwfTjy6ZEOtJ73AjaKJx6QnYqCHSek
8rxbNRkfGzt+YyhKmq22cJ7b7yS9g2bn5X6lbIJnesON9lyzM4RS4IPaUYB3TAvrC35JNMtk15BY
gJWa5XdrkPU2J5FtUb3ioK6VRXYmFFMay6S5kIoyhwFA4p6Zff7L4gLrb1+ZH5eKNqlVMZMidUc6
/ErfJDt0kDsQzkXI2mqxeJDsHDNca8fyVjdcOdCXC8HSs3Jlsf/Joq9LPH9BZblhkHf7r7zMxW3p
kcviGoyC3vQlbrp16mJrPOGfOKZrit07Ypahcteoj9t03W26fbiUKzxcvzx3fy0hf1xglgz82ip4
VaxvdvH6r7W1csEDS9A0a8YHj7ympbXlbV6MC8MjJNX9enkMvGRFHbLHXl79cpGqf+mW/zNy+a8n
Mpq7ZOT41tgUh8zpYVtxb2+RtQDTdUkUWESr8PGXZ/D24v7hOLd/HOc1E4Akuf0s/yCu+ZZ9COfp
g2RvN1/+Hwdx//kW/dfLcVrIk1qb7DvfgU6vkqPUwADzMdF++eT+0spbP06wVukrOSaDfaeKm+ey
Y8VOFRcEs4uVk1a/7pr5y+lg/Tiuct2pyXmfGWIgr5ZD5xnTI9cPnIO9GizWJTR7SVnt/Fbt/OUp
s34Uul0x9JWfQtv3Hdn1RGKKapcx6SXNjtSWwSs1Vp3kv3wR/lK9Wbd//l8fko6Ua6QpEh2zofWs
vOkYzK3f3rq/lG3Wj3M1MKzyf6g7k+W6kSxNv0pZ7hEFOBxwoKwyF7wTp8tJpERpA6MUFOZ5xjJz
2U/RZb1os172I8WL9AdFdBUF6d7bkbs2C8sMBUU4Bh+O+/nP94+xNHHp8dV9V1ILCJXxeAc+dLRk
L+YipVInt4OWI9AqB5UUV6Tw48C1mxWFG/C1B3uyNrqiTrdAznNrDKSWQwu6Fa4BwSa1AoJHjGSh
a5vACtqy4eQid/2zYdJbhMkCGsmIChOTHJjsuhZe2bXQLxIn0K9aUBXroaFupqOEHMpV5nyUAjgk
Fr8e6rZwctW1kxqART0P9laiu7+20G1XSTFQM5DIHGACDLzjb+JQ3GAug2O796xWGul+vI9QRWII
8JoWW0EWYZb3r5Bekbk+3taB3vJtCn3TW5QXFG2m0VQeBcaFk1VbNLzmepglrcdbODSmF5MxyeNq
QqaJXUYNSQhEOTPiChjDmbBOrGKHNmH24n2FlWVTn0QTgRmHuwqhIVDzwNp0Ct2eZSh90w+q3ouu
8G7DoGovk5QCPfi0EZVhxbSOmKZPbP0PvE97MQsHY0q2XtkDvbAkTA0vHXRgY1ie+FwHXqa1iCg1
27QjffDHa63cYwYhhq3jAr455TLy8yXEWky/defJfDDxNQiTioN2ULb1vhP65p/qCNZi1tWbME1K
JL3XtgMAR+rupxq6q6j7z0kXnRo6B6Z2a35xb/ozlbLBJCadRkbi/jZC8J7m3WWUSg6IgivHnW4n
c1RnANvXQqKhOf5sB+ZFazHploBxytITA4V7T236MY9OnGDMb/4ni7q1mG8dRcK4Krmub1zG2UwA
RFBuUCAabOxp/c/d+2LetcOmLbN8vneNdLqzDePsxNA/9FYWQ78Co6GqlCvPiLcmftfrJ4ywDg2D
xYBvsT5NPc3gwskaOvJorBFFA/w7/kIOjGFrMYaruvd9TXB1SwVnOHV4Aqb97vi1D3xQuRjA6IgG
P5rv3KU8VafIaS6ozx4cuULnebyJAy/nm4HQmyEQpJ4/dQnqGymoUTfJdNtQIr6w0T5+/QPRjFyM
4zDrJx9ab763UbX7+uSdGUqJC9lBAsTGz6GjMve6CQKAXIAsPd7qfPWfjAS5GNhBgjZsklm+b8P2
cx6bFuf0ZrqLE0gQedxSngH+93hTB4w6TbkYzXbb5hQJTdGekqH4Rn+aUqqoV9r98GSenTrEPfSV
5jHz5isVYegUGKZG+8bM2XJkZQjutnQ+Rwq5akGh/ymz4EM9bjG8kyF0DdOrIcaiv6ckKAnfq+FK
G6mfq5+7oDhx+HBgrMvFWC9TLZESSeq+053wqeTDX3lu7p0f/yQHhqRcDPjAj3zXL6poL/1tFz5G
3a1enBiRhy69GO0kuxvNk0m018CJpmoA7bspqxMr6oGxYi6Ge6+IT42Ot5K+B+ieUfwFlM2Afria
YMqemmcPtTJ/+jd9yTKjDgXp/O5JunW76lcyMhHGEt7ZAA/k9fgnODQqvsXtb1oZHaPpxoRWInBc
1TrqcG8A9HBG0V6rXXpUOZQnZrBDz7MY63HYxDgo0xLaY8T7nKNS6OvUG/D0FW4SJx7owIc35//+
5nlcDHK9OAdBObofuuRjktSQOr4cf1mHrr0Y3U1qud4QpimUhbuOwlwQ3kETnng9B0a0uRjR1IrV
pkD5vpd7ePIttXAcgN/p5UbmJ2bAA4P5m4fpm1cjm7bruowW2uY9yDRKCU/c+oH3IhbjYcwKpwh6
jaqKaQAC/KWmuLQ5MQMd6DViMQoyreojJDnxPhJrYBk6+Aq4c3Mtw7oExnfKC/jAuxGL5U8mxZg5
aor3OXA3TdyaycXxPnNgRfimI3nz0tGeycoO25iCxJTuwsGjkiQFUJhamXh/vI1DWyWx6PSmwQmO
E4XxvvcjmON21o23hpa1iIOZjoyA08nJn3nPbh5tkOr1G3fKzHMils9x42jnht/1J+bGQy9y/u9v
nte1vKDN7CLZ18OtJq8xQzrRyQ7tn8VigNTBmDhlkib7At6ES96A0gGq7M/aL95zTbEtDman5CeH
HkJ8/xDFZLSBk5bJPkKVXqr3TX1iBjnUGxYrXmtk0xTYbrx3Jm0nYclUnJWHuAGoU2vqgYhKLBa+
NpGVVmS00GpYCzRAWu487WtTgWU1o/Xx/nbgKb55aL75xqMfIkmyyIRH1Gm38l3sIWBAe5FPp/zb
D3yAb47db1qI7Xy0jSEgXSTS90ndIDHWPh6/+QMv6Nup7ptLB5GpudUUJ/vpS/dofC6+es/UzR6/
9qHbnl/Ym2s3ZtMlFIMn+2a0LWBx4kMltRNnEIfuezHGG1gyv8sPWuQHeEe+t7fB/fHbPnTp+XHe
3Pago1MsI5+RhfcFaUsUkUKCtJkiG284MMle4v6Tb2gxiFWR2q3f8IYoz8HZq4UscfwZDiyfxmLI
ZiWmbeDy6DEN8p6rbKvfudlV8XJqHTp0/cXIddvayhyfPo/5p/FIjn52464oTT4j3Xn8EYxD3Wcx
drsiDwN9Vpi01ll6U78Ud9oDC4b5yVz5H53zlbdBQ3y8rQNN6YvXFWm6rTueHu+1DJGa2rimduLK
h55CX7ypoPfEmMxLaaBBwsl9HNtqi10dhDlUkLVODXeIR0WWcvDbUzu31hpVbBy7bm+aOpe7PGny
SyZKb3P8UQ98OX3xVqVd541ZGPG+xE8Wfdqz/2TN4rEz6gyOt3AgiIb/8f0AqvWeCnZMDffZF2q+
URsmzlnyQXxR994zW4Ljrfz8k4mlT7hb5krHWiHZq4BjVk6x86o68QCHLj1PDG8mgKDQezTv3L/O
IXuqsDaNvBN3/fPYUCz9vPXUHCvqfxg3E90s06jwN7tigBjZl+vjL+ZQE4uZMdcVmIipi/cdVC/q
5UF72Jzon9qHHbr8/NLevJy0zUZ8dYk70pT02NUY7vrgxKHLzyde4S5mw1Q3G6wluXR/D7obY51q
Pbyk746/lgMBk3AXY3woQ0tzeqQ2eDcOj90dmpfZFfq2+VTfdp/qzyeamcfRj2c4wl2M96QMwWDE
PAQ+b3jIjLOHxBk4M2MXkgzDvNk80Ut/PpCFuxjIQ+i5XohudY/2ABaX1QAd3PXeWfilOLWAHxrJ
y9KH2cRaQr0jOgiwucV4hYofpvqNqrbIrWH9O6fShwfG3LL+oWzTGvtlXluJKaGnnbdM+se/yIEO
u6x+iHRjmLySA/9OA+mGvbL2MQeYdfzih257EeKYvdZOLhXQ102BwQQroGc8fLvyv34Z/s1/ze9+
7zL13/6dP3/JwauFftAs/vi3xzzln3+ff+c//873v/G3ffilyuv8a7P8W9/9Ehf+o+H1S/Py3R+o
ng2b8b59rcaH17pNmm8NcIvz3/x//eG/vH67yuNYvP71L1/yNqM87eHVD/PsL3/86OLXv/5FzMmr
f317/T9+ePOS8nu//f1//Pb3//nbP/77b//43z/82utL3fz1L5b8xTIpILEdR5hCijnm7l/nn0jj
F8ewdEPXle7wP7PoLsurJvjrX+a/VOftt38Vvxj8WLkQfYVy2Pv/37v57oP81wf6F8S0d3mYNfV8
+9+PdWUK/hGO4XBNF5Sku5gTi6YbrNCCyU1FfaDtzCioirsplkGIfWrjojxPkiHFTQmwsBZeC8tP
rZ3FPH2rJpX4F7Yaycw7UlBlIoBd4IMeTU0BEzjFPp6dMvY1ojMV/vX++CFuY/XRyWPMFjUOdz44
phZxRNL3mVHMxkwaaLjWzxvnU9OZOUovr3Ko5F9VJJupwXfjceQigdd1T4bt5zDdkzIwsfirsRpD
2tNKygplFxiI2OA1hTGlOlokjMtRCwVKH903NGfVm0UeX1Mu2Jrbss6C60ZvYf4Ct8goB0900VPc
Os5YPHNy6jsLvrK88McgAAMxTpU1XhZjGecvTsNZKkVttulTAqRCJ9gYSoNhWlHfDm2Z06tA7KI+
7b3roG3mOhtPDyv4nn1rvXg5lNdHZPcWRI64MieTdIAVahl+6FWUp+8z0ym7T+B5B7zu4h7cXVEN
KWX7febBFqD0GNi96+YBS70abXO8mZJSBPfu5LmfhjTFqdgb8i7YD2FuQyrtLduMKvhj2uhZW59H
wEAh4mIGznDORPX8LnVCyJueXyChqkxqX9KWglqHnoFvVlH56Tt3NCI58mGUyicKl8U0eUX3VQ+1
0Qo4jBhbAMYU9wXBk9ZT5UaJQhQ0brcm65+pDjJIM5jNdVJCs+kIuhHCfxGkJoZzq4gyEaIFbGSK
TZ9ThV+p9AZq5Us/202hIhtoaW785OlF85IpO1pZQYLk1c0aT8PSLUquyqQtoou8SSgsUEFP2WGU
KevZlXZlnvvuBGsn65Fnn9cBCDVchyTl762b3GMDXAPfcAFvtS1pfDsggj+re9u4NzWzuWgE1Ril
k7ZPAlzcc6OnFKDY0a2oCvVBJ2WEZCw25X1uVilwGR9/eWlSfo53UFs9m2DOqlsAsslzoQ/6u9Lv
BnTthftx8gHM+b6AqmMVhkVNLAxFNiMt9INQe2cWHbqtMgeFEiZ2cyZHq/nUW0NxnwS9/ESGlKoi
EUgqsrI29Nd4CJpbpydn1Wg9AWAvwqs40zWqHonWsgID3ID6n6xGx03VPYbgqQX6mcqGphPWup70
xy7B+dBphX1tNxGXgEP14DvZQ1dj5SASOXzNi6i6GsdcwELwJHVlEm/ESG/jd3Va57hDDVaEMYYo
KQfz4ii1N0kW6/aVyhOMD+LGi9CxWaFyr+Dxu9hwVj2Iy8716vgmYcmLsEIogvSZfhD1mI1YwBnS
uvegw3SkqKEj+5r90Y9qKs6jcVCU/OSJRY1qgLBxnU1JqsHJ9+pppbFmUcLMtsTegJ3ipDSf4uBr
bNo2buqolR86u3PvhiGsPjsUn6mzILZVAJCgEQ1XCvMnl9plG5CT1nETVdPRmdw0yzaV3hn6RsTN
VKzzUUbiru6bAO5lZDQ1NU66eO6NrsKD0DDxWBF9IUlWoWtS20AyW7+kdQA8Icb+IjrXisk3Nomt
vHSbIiPEVWZw+6D7YNoIrnZ+3IHANls/Cq7LwiHw9oaq5oim8ko7eVV9JqI7WZRFsSVbVVX6+VRW
4/TONQ3kN25ZiuSqypqUt1M7JpEjcAI3/1NhhDJN3cDQzRVKSGrwWZm+D64p/MXkU5HTqKJGC3Bq
jPR8XRRV8+XNgvrHEvZ2yfo+XPmjHdN1QCiYYM2WkbbVExOpbwZKqVF+5rR6/AyIqVsdb+X7OP73
VixJiZkLFMgWSwna5A8dgrCKDE3nmudmCu/AzZPsobYxECqLuN6PHoPieKOLWPX3Vm1JjMHybohv
ocHbDUrSZ67DF/Ion6eop9EGssMY3DYbqTBtbmXExkI3kVLnJcadel7AVCp0qd4fv4/vw83fb0OR
ATSJC5gal0ovN8lVZNaWd+Zn/gfcFP1rllpwPw6Ghsdb+vFjCt2QPLFwoWi5y3yDw7wZ5sYEdxPC
4aM1gT2Z6tE4IUP48XkEbTiuEOSKCbsWXTNTadRNde5BemY81C6wA4Db3vXYDH8u6zC/OgFJxVGS
N2cZ9nKnNmFV5lsz0cqqvPzKGY1fg1742+Nv7SfPY9M9oFdKqaRY5toTG5124ETIVTWP4MeXHv63
wFnuBOWo458e13wdg74olA3s5Nvh0JtNc1QHsF9ccGoEDM+a3nkkIOLwRD/42RMRhxpy7gOUDCz2
IoVVmlooEZlPZgRtRoclFl/FXTYRV+V12a2Pv8CfdDvbZNtpWI5SYAoWG117tOn2Bs8Uc1a1FVXj
wuueks3xVuab/q9tNHE1AbXl2vo8I9KIXOxyqbt3e5lR2h9YpKJqCEVXdsvgrrSuvcwz/dc/3Rzb
Ats0XMMSllxueFXjmGFR2wqkuBZ+GEqJ3D9xxVXVutSKjaM8kRf6cYrUXUuHRmW4zMZi+RL9qY/0
skarhWEyimmsIIVANGt3xs1oVxmucumJFn/sJbRomCYLPtOcuZRQ+yE1hF1Gi6XI8y0W4zAYeA/Y
qUDTPP4yf/pw86Rh2o507KWwy5JZ3SXRoM6IvodtHPf91rZE+6gc2Ie+EYVPqu6pDjre6s8ekM7P
KDBMS8pvWcE3Yw2cCm7VFlgmxzC6nVaE9UYUcbmti6TeHW/qxyFguGz5WLF13ZR8yO+Xa+UzARL0
Ig7q/PaKIrI5zqy78+OtLIfAHBSYnD/bOv/HSFjOvI1Tx4NK6fO4Pn+OUZztXANfx2YEfZ5amndi
Zvxpe0raOrBEY56Av3+qyPOT0YEXSTYRG4VAVliTh3J87phWWvxV/fTEa/yxnxAbmMoBXMTCDUL5
+wbDljJhZeMUavTYQYrMJvQW1O88SjH0l5ULZ3c12uVJ8dhP22VW0efnlD/AC5qhM6qxhVtY9ql8
JOdNHUHi4uFbWc2X0dC7d5D2/9yh8rfFDSa5VPB7ecc/xAUydEel1S4W4mHVzVkA3fws+vLUOdqP
o0DYrqmbBscRLrPn4iMmxF6GJbGytLXAvLBG/1fmIKyk3OEUJuGnLfFJOHChMUdffL0u0quxrLAr
yXWj/sh2Gu6MnGp5joARS8Y/OxaIjTkIMRgIRDzm4rEG269aw65pzAMhmJBN0Gr1pcf+accRxonc
4o/DW9pCJ0qQljAtDnm+75eRyitv0jI8X3pMavTBy6HrAY89/kgLmcLcI+ZmXIsncpVpLYvBg6AY
kiBTDnrdqQeMZvc4f8N3ase1reWZu+pGh3cadSp41jqnmtalXoOihx6rCvzFXNhHgNhJhrV+pqv1
8dv76UuYQwqdd6AIzL5/CRY7Ta82eWpgl+XK9ihpHG3vlAz1x6FoWa6SFqu9pF8uJeVO0XuB02KM
EtSxdg1HFCqhDh/AcOri3aia8jmUtnlCRPPjo1lzzGwp13ZYVpcSil5TXttNYG9qXususMZ0XbtJ
cGJ2m6fntxEMnE+dRnSQ9BbjYylBkGx9m6hv7bPKAL1NdWvMIVQo0hLjN0wwtJugRLl9bVmhac9S
1vj1+Af8YTo3uAPDIVbDLcGFcfP9B1RTHab4YdJ+kVbXrT9xbCErYzgfsjEGm4RkfXO8xfmKiyc2
GKLKMAiidXvJ+WldrwgDpvmzUgUye5Je7uF2n7e+vJiMqHdPrI8/fEbDZLdnuq6ERC+FEN8/oABR
7EiFwsBoerF2PTRoeQ5c7PhD/dBD51aYUQnibYLrZYIClVCHrMvECCqOa4jEObTRGFC3gf4XkkVa
/Fp61Fweb/THzazBfGAx7gifaH6Z5cwmhA6dhCocu7C6MmN4Dm3jfeYqio3rRyvtPksPM2bVPQaw
tU+1Pofw339Iew67ORwiRAULtZgAm2ZqemNMcH/UrGqjSX26QKWK8eVkDXd2yTGaKqGIlnWLu2wt
6vN2ZfWl/PX4S1h8X+JHw8QEgKWS/fwcCH3/fSMjzzLXnPBZUJhqFU3fULithhPB6s9asS2LicCU
wnLk4lmT2B+nIoSgbA0lNehlUKydKTZOvNJFL5Lz1pbVhAiAEFXxx++fJcxEz0TUVyt36lx/m3m2
+9LUoQNhLmyrFrp0EGHXbHe1U56oHFqMyrlpV3A6TSDJws/w/L5pS/iFE0xFszIh/T+waHQkKE17
gApZtZzOHv9oP7bGsqYTQirCY1a1+XW/icJtTsf8bKCurfHJQMS8dWqS46gFXaV655T06ltPfNNT
eThJvoeBYjuuyTw3386b5gZj8qrQKOBYmo4Gzsbo3KxHi1KrHs/WCNcg2OPujGWs7PGxdLmhjZ1x
KL+zcbopb2TlTjDpW5Ii9kule4Zay64GeqeEbzx2dp4CA3CKwbXvE+Kd7sJSRW9dRrEBz9L2jKmB
0U+knD97Ea5KL99e5h+puLvfH2SR9Fv88XCC77uk4G3xmmHV+Pra7F+K/w9SgXTCY4nA//jtH//r
WyLwv/329/94mwvk937PBEr7F44F6NTS0G0prXkH/Ucm0PyFkx3CCtMiT8jiwIj+IxNIkpBNFYvx
fMhkGYYS/5kZNJ1fHEm3JTsopZy3yX8mNcgaRMd70zHRDdk4HTCLKlADxBmLcVDZdTNqCla/U2Vg
TusiWHNqghfOhA+QlKjJOLbBNi1UzZPZp85OpPYnOvh61q8iGbJXg3qPoIPUWfHBxE+uDgAeQZ+M
0TA2JGRymJ7YIIB7Mwe5HSTbRD9L38capNk4Ki5ict116npgkCt7bbhh8slM3eZG92sSdNM9B/je
WmSmAJdv7Km7ezHiEGOEKgfujTd2YKHoH9Tw2fdyAnsNUBXGXBx/B+k7HImwlIWbPLX1e04hMR8q
eoyKLE7yg8qoAfdMD02D913nR/tQZs6DHaXtPRrmaKWXTbIZuto4HyrqWOFkbGpPy2/b/F3t5U+6
zDiY0PR7EcPWRZDXnnktWqLBQ59ISHPRxFG+jTzSiVmFy0WtF7e+V1izzepNwYR2Dnscj6PBTD7X
nb4FUxpddKqFS4JdE+Z9uMGlWnjRR7jECshZhpnASUvRCQgDbyIDKJkRu9sk7JvdQJ7zrJ3Y5Fds
FwvPeaqBTvcqpa6+jp6GUVTnqdkZ96KeDahMH2/4kqTSiGLN+5h3I+QEpPL4+4EbIlpc67C9mkl9
KLT61RTQOjPNFWCu4L/ipwi4Ciih3uywInnOUkALRjB98hQY/jRBgTGQEqD6s30nKFQ6U1ntk+vI
KzwxKSe2OLA6c1QDOdSG42DU+pPr3OpOcDM23Rr06HNWuA+VbV/iqtifV7ZPkgp3PVlLzFKgCpDu
i1Y4eJIE7kMCRK1v3neJ497UqNW2+lR8Som0PsucBT8DmNpV6kFr3GACLzfdpWSTNjlLJ54wQXBG
JmrA8wRmej2Ma1MhFWzxmQKfAeo11RBMiC7f+Jl2Z3jRa+Ymu3iEy48w8tLMMdlxombCfSy+8XTM
0mcmThS3nyP9fV5F7yuHMj4B7PRzkPWUQofQ+Yaqx0ys7L1b4c8efXqqbWOtr8/VEHTvu3E0L6Wr
j5uSLrmt4vihYBVYlU7i35kZ+DW2Wdaq1AG+sBHzXsOEHhN6wxPHMyZIvcq8AVk6rDivKGHGYE/n
ZJM4x0hnBqHBOnYsajJ9PR1Iq8cZLjC2j4O9E2LaWQ7ll1golFkGVpgTaNmWtHwHO74c3X1Sw90z
q+RpMmEHM33h5SN3gfKb+2loi+dsmB0DEKI+qQ5ib5Dj+pcYuNwhBKejWFApTD9dW1r70FVOubc4
nVqPqkzvLTF+dmXc7x2Zp5fdgPOHzunbRisaTN+spEmaLTboCTjatqfYMFPlPrQoZ0yx83ji7CdY
9b4ILtlbZB9Iyrt3M+aRwxKzanaVFuIB4CfDS64y3NMKTolWVWShS8q76V7Xya+HRoOn+px/eTI0
z7iNs1J163TE9YfK71YMG88aY7KjXfwU89bPk15lD4qUdYFHnVNKwt+yCs7CHqtejEEh5+uFZ+y6
CTsutw7tFxkIpAZeraFrlJFas5yXGFmU7Js5AWc0se9x4Q9QqcnwrMyX0Hf8D5UqEhOANYTz2mmm
jYFeAZ+RGM6vFtP1pTOkF7U9uB0n6Lq7MYY6eJ/iLoqJErLATtc1qjPH0cZql/cfRqG1j5yyvxtE
R93HHKSGydDiBRA2n1FmhGcxafZ+O7aZiykMI7nVyvgzhuzGqgHmeWMMGrZLNrkB0EOT7e0rMw22
k9W6I2UYNnhqFBvXtVXxOv3JA84sJ3DoKdByo8gNbrOfprVpVgYn1jWcJp73Qi+D4d6ccJIYSr26
8nrDePXMekY8BRwdtBaWA8r05UsiPNj/Vq1HK5txAj3Q7hymdPeLacZQTaDs3lR532IwhelvMjTa
NrMS98Ky7HhTjVQ5sJ11nn0vSDZa1vQ7oPbsWgiU/OxMi4CsiQRyYFn6IxX/Muk+Rb3t3ArhN+dl
bNSAlFGNBFaHVSjzHI4yuB+4MeZoAWrSJ0JrbdNSjHBhW/1wORWxB4FHU7sK0mK2Gkajm01XG+vV
sNL2Ois8/ZPlzSirMlAedqdqeuQ0p17FHYamovbwgy9wjnHkcNZ5nXndOEO9b5jlOYA3MAZhb5zJ
izEFNYjNOORk0dY7K2imXSDsfBWjOlkNMgTbUOYSTLGGb1UOLf06jzEg0mTUrkXa0S8dDJ/uYxVp
12mKnCHq6XVp0JcYAjnVKhvybDu0kVzXhQYICu/JZzBP6Wf0NtGjbzrjpdkKceXqNteX2C1hN90X
29a2iovAIKNNYWicn5e6VXDKXSR3M1Vkm09df2OV/ZNF9fM5WwNw1MqzQE7L9J7ASK05luh3eCM1
6zxl0sMFpbyO2xEOfEz8G/QTZjvZ1K6rlKIYJ1CY1sW5+WmcsDPyOUcAJ4/mwNS8D6Xjj18l/pLX
hjfZ59qQdk+WZkOWruvtYGIpnzcfPUyfMRh1ocMkW6/LBjD1zjky3kemsk0siwJnPitfqx4bFZd1
NhBOsGr4frKpcfCjprAoFNKIFEcu6WOGmpKUx4FZsGHyMUTu7Ge/M/EHsztvz62uHKt9rkf8SuXQ
UkprD+dOIZLXrp7ih0x40Xv8BHPc08L62bMVr0fLblM8aHdNZJj7eOz1LcD28INDAvthjBoLeqdr
bXJO6FYynEWXeaRfEjg8SDdexeD+zdAyd/aAYkHhPTVE6jaVwTbFmG1i8K3jHpphHtjbxNYe7HRO
jZfyAVjvx1HXmhkK9zHVBuMa87TwPCS6AlVqemLt4I0rG7+F5IERsonnSzb2ybZJR0ijQXHRlf5X
rUzXINHBYmYKM8XWB/0deM06rTO8iqJz2XTptrY5Rc9lyUke6pENVT2Puq4X50qjMsqKvU08Zrh2
Fvg0juWrwzhF8fEwpO9a1Z870v7ohtkmMM0bvUug4OLzoKYR8xkLCPGvQNEfqipONyWcnjOXmR5U
d8zq3d8ETnHTEmm1oZNuer27q1k+YV4nWx+8MgvqrsGrHrXCAMdFqHXIxvIqTPDN1Ufk3bX7pE0T
0G01ftURsENbA9hadnJYC466CUujcM2h+0dHWDv4/RsAyPGlBXrGwCaqxJ7Gkv27okuggSpRsN8z
xbawhq+DPT61uoWHhjDw6ERAV+IHa2lWfW1bqbcOO+B5WVe358KGsWqXwt1ZIYZsaPi1Z70xwp30
e5aX2t9Nmb3LR2s9uaOJJXo8nWs69D4nVFcFJySrGv+6XCTg4hpOW3ZNb40YwHT3Xmjkt74F0o+p
Nz7LZmheSKaxrBrq5wMmcIYBor61GB1j9uJIHieNBC+2pOM7zFNQgNktERvkrARqO5WH0w7O2NcG
wMkaXrB90WR4Z43J7FwGLBLfTqNnqbCnD7hiOSvXVO2+0KOWBYHNB8m8K1eD+YVwUV1ZHUKds5hN
9Ycegy+Au2l/YVVOcsmtT+e9as0L1DLVrqoybUXf9Z7YPefYj7vqtg0Q80ROnF9CVMK6SQwadosd
JDJS1SuroLzBp7yB6TO4VXquQ5lpxJ3hat3eVC4G9W0LFR7MybNkOduKRp+uktSfcCS1gcnnGnZ3
bjaMj56TlBi+dH6K+xr2mSqu8GGzMd8bTA+fzmAIb/Bldy6RO0nI+ESgNQdbAPVV1L32mdPuoha2
gldOd+VUYiJgisy4yd3G2SisWC9xjzKuchONAFjFdtX0uvjQCkA8IrGju4zACr1e09wUhVVsGi3C
Sdkao3uV41YizER7ZgpwPrVxDD15JIznLLy9cmatUy9MCvvH+MWb/ajsFKdVqUpcaUrcJa3m19TH
epVjdwClxnvK6XdREG6U2GGw8CEP7Utn+ur15Qo/vq+AqvqzpoBY1Ipio9r0umo8rK/9vSeYeqEC
rqLc2zlTgqATE9O0eyXEri9yIzDOlMR0S3rhFunRbRDfjcZ0btjET10+7tIymIfpGGOB5YGK4zA0
W3kOvFHWV4BipMfPuj7ubu02JeafupVoSqLErjE3KAaTjV35PeLEwX/OkxDn63TyN12UO5tksO6q
EJmgkvHI9BoQgQe5hqkZpt5nnC2TuArxWmnrZlrHdoc0TtlxwbYlVRtLr507FrD0qtTbZh0opa+9
voHliahUnmcV0Axt4ISL9Er82kwta3FloqOcKr16mfAy5Cmk6D9Ene29eAXI2bPMzOXlZOU48hJ+
hpc9KMt1aGOJbeJkdIbKlvs0KgvNo58HoPRcd5NNgZw9IqbwBuUc/g5kA86TRLQXEmvjOySu+A1H
bYBqTNYu5eT0gfem1kUv6NEyksa55p9HA2YapAJaWH44WzLDmA649wqIdWmYKVZVTnbusafbpkXX
XYRJmV1XURiey8LrxVmcR81r1nf2KkrL6By/cLUtExcAW9qGFwWF7a9ohPyrvki9O3OY7Xmdtr3u
0P5Wl52Fz4zNNAGdMgKRhyPARdnbz2Yndo4eIhHQzVohuYXsXGuVsyndqH/ucjt/aGyqHNpUmgmb
l7rG89nA1DWuu+ll8p26WlexggUdQSa1TIVsV8bdh5qJgWNHnNOaqPO2HsLR6Sztsm4b2k17pjXE
ikkROtc54RW78n6O0wKcZm23mwek8VFzxECJpW9Tn+yFkKwr0h9svLw+ekpZ0S5HmbSXlK3qv5Ll
SY0zvWndS8GKfEWlFaawXuVreJhB7vQqT46bKrK9y3RI9vaoCjxBk1cJi+EMpTL2wPxwhSVvtg9L
u7usqyzaDKQLAPMnVbfGRWHcZqLSHl0YC1/DyFUrXfnTLvMc6yMseeZ+rUnus6QVV0LHXKr19fYp
ErIDK4DSid0cdIONSmuqOLwYRL5bdn145k6t/TE1ppIJr8+ie9sjijhD2LHhdIjj27R3OFOK++Qy
9qz+/7B3Jlly41iX3kvNkYc9iSmNZnQzbyWXuxSa8KhxASTABgRJgBxW7qNWUPOa1G5yI3VN+f8R
EtPN7YSNaxonRDc26N6797vXrR3CK3/yzefOQfEVFQTIyjd4UMNn7nUvwhm9B2V8lqParm4pncXW
Mmw5qsWXoEkhcxEfAjcgEoDgQOf5i8eWP6aweGClxdxI2usBMWNzPcb/ror///rm/0CR/80K5z//
17/++b//9c//+6//+X9WFc6f//LfNU7Xpf/wIO1DiRvSO5oEKCL+u8ZJ6T+iwIli56jAOirL0Bv5
rxpn/A8/dkP4IDyIPKkLheyfNU7nH6iUo48FWRXUFvjH4d/zP/xe4wQlCAI6yDOO/opfi+4NGtJy
EYW/J4gPvEJSJ87lBSE1crhHcz3QGf7CBqaGj5Gduqzuj2DysFNij4nBfWexiTn48dDfkMpP9tKg
bLipfQQiAyMxeLeYjpMv3QjoPndQAN0WSd1sZrcPkPJpygGVu5jb7Jen/1919l91sT9VjH+Va/+6
lVWPidaaQks0BnsA1TXOSFXSvWgkHyEZICSB3YZoYJSbqIzImAnIOm9Y3ykPS6DLRWb52L20gN08
Y/8E88aISE1M3dVQoGVHPQlIfej9YUiS3FE7J5/xrmXOSyRjb/zO1l+SZSl1Zqda/TEfVdzA25KP
45QENwsX8RlRw/GlvHaHq/aPMQPSz8Iq3AM3KGOUNpbhmxc04DNVEGZ/rfxWfgyXJW5RP4ZIFbWf
DmWTtx/v702hv57uWrURNoMySbvsfX8hDzRw3D8U1cWnCZmn54y2v7e7//obqw5QQToLDLFZ8HH5
9lvsz83XsifOYwxLxTVtS2Q1vH0z3u/d0b/+0qqk31SxX1ZT4O9LPL0fsc+T933RO08DDqJ6M0/x
fNXBFVNnkWPIO2mxERaQ3bSQszLnKaHKeXKnMflqJo4QVCU62OiGgMKgA0ZmnRJHz6CcJO53l5Tm
prASBpy3f/qpAbvqcbbYXeHcPA0wgoR5Q5cDmipn5IWnLo2Oyq9zwdib3kNg3ZDPQI8z3iCG5u/J
cf563sf38EtvTwx9ExgDAHbhqXvX4e9xtr3wgazasZQreLV8hV+tBeqRKvPbf7fufnPv/TqjnHge
63iEOJgZRL+4spDg36IFOjf99qK3uO6HU6A4g6Buh9wjME+ATi6dMbvs0qtJQsB/sMQJGh6hcFBb
Q9eqms8Mm1MPZDUHwMNW1mjVHbc2/jtUa1+w67rwgayGvu5Qu21aPuRtQr+2sspYpM5IhY6XeGXW
XEcfNNYkMMAeP2syQ0uHtBQg+z2pP1jVsB+XPfTVqLQj5P1Fjb8x8GlBTnKg6BefmvrCd7oambKa
XNSr8CXWM6oyve2n1Cic0C/78avBCa+FDFwhBoQ0s82SmO3Qq/yyS68Gp5YBwqW6bsi1dTLGEPS6
BOrxkmvDB/r7nIIyWO9KWw157OnHuguzClXmyy692kokTYtTWFMOuW/jrHUY9v7nkBjHYfifX2NM
V8NzIeXk66HGpCLM/LGohXtVoCH5LKdpOcQsrN4z2k5njB+vD1ho5H5/RH01H8vYGFUGdtDFZcjq
DS76aGK6GrDB6KKfxBgeEXKsGhPkLpyylz394938slhMGKDIFuohB0VrMIkQ09RdeOXVMK07VApK
nHBzxwcCyZk+RZF3hoB6fKSvvdfVEJ15UMTJ0Ok85lW4g7pFpIjIbfYlBVQ3jgW5uuzhrAZrhTzQ
KUGSWo7DHRDL6FmhGUv+npLqv9fpeA0kQAs2qgOKt+op/iEqUFYjDxf97rUro6Bw1s4e1bnyEN9c
FPZjPaEsfNnFV+O1a1BmVgMeivSiTVd1uQziy6aCNXqAo1jO3U5pdKgcRPd2AUVBGakpl/3w1QAF
lMuf4bvTebQk16Kz+THa9bJLrwaobeHECREVmNMwHjZRhAJuO5w7DZyYWNaSGG5GObftgIFEp00S
jdkMXcVlv3s1RjXjzEzTsUvn1s9UBV87qDwuu/RqjCodes1irc69Y3RlkqDgZC6bWY7Igl/nLDW2
bVA0eJGCkG3n/ZHM0YUf4GoJhaO34Rw9uDxp/D2UlVs9vz/zOI7D45U5a537QhCna5sW3za0mH7W
Jiiz19jnbhDYKt85s09vgABCKb6cVAxEIa+Ce1ejMBkPzEERcZ7ECD0rCz+NiU3+4IhyTWUdITOH
uvFDC7sLXM5lFyPOBCKaUtBjVzGqno7dnw0tIS0KBTDrLp32iz+QjIV+uOsV2tTjpPhVx0s0ukrH
rb+jMIi+F6AHVwbto8wSKEkJBItJ6psWCRm6GqHyQPslNYkGZbLqvPiDjRoUBql03pM5apH5mJDh
vTeM1ZAiPsxctMOJ184eZxJzTycsVgMLQRWDs7i/DI8Ux6utAuLT6t4vMBI6miBY13nvFN5lIyFe
zTv+Ykhkjp9rUe6FJ7OolZcNhLVUHc6tYugcXHnpEEgQAoKMnKkLn/VxNvplYwB5RB2JGBawSsDR
4WqhU1qMj2dGw4nBsJp34qGxi3ZwuPHb4ho1a0Q5nyMYnpgtj1LFX3/30o2FRgsO38gIOKIOoJ0V
rmDby374aurhS5M0I8cojhcUlaP5etHnUFenfvhq7tFYlSjqfniZCBSKCJq3zF42ra0zWpCAYIEF
8XSOkOKttVFm5LnFaaW8/3MXs45nAaJgUmjP6tzSmX8pFsgPKDI1MnAR6AeJuQAw4CVBHrysNLBd
OE35TnHOOXnima0d8xYElgWaMMzX3DVIREeiOZl9ednquI5oqXTXBDHqm9h2oxljb0x34cBd57Fg
zeVzO7h4IVpetUuzocy/8F2vxm05GhE2NT4jNyg/OI2LdJDyMjorSui/j62idsQIO87x2uS+LJ0c
6I3sooEVrYYtksF6WxWtztEXepDttIXIvkovu/Zq0NZg2bjh8WfbSUGvcHDVy2UXXg1ZaNqWZQgN
nge12YBgvOVsCfjEl70O9eimpikggtA5IO2K9Rtf6TNT2HHZeWUjsg70cF1CDD7sYe8X8bQdooRk
4azrHY99ew+4A7vsPLyO9ogcdwm5whuF88ZPRTG9SyBjPvNKf4I5X7uL1aLqkaYbpWIYm8sSbUVs
ly1qKwXqe5ANO91Qb7xudg5908cHO9l+NyIBKZ1hKvyBZl502QFxbfbrrB/UEP79HBC33GkgBSvP
3uOpT2A9kv0OQFUHKxmUpg+2Hh46l585QP/0er32+FYjmYmxhw8F69hgBBQIKALKu9Zyb0MiqARL
DH0nXaJObbvo2Dkyk9gq25F9Umr6iJ5u/8dcRs1BdVRn0NnRhxgoJuxl8SgUs8jE9CWCiwMkj7UE
ndY6hnTrojHnrZ7K0hBTNePU525XO4dwcYsspOi1X3b11XPp50gL0Y8qjwh2mJOAP8s5MzEfz4Kv
PPK17c41o4dkzUTlDmmTx8Dq4cCbyP8CLhO57NejTfnb3gcudE8hKuJ47pewLkyQ4J8bcMfH+8qv
D1dzqGwrOaIRhvEGic9MP6MNcNkLXUMB5pKLAcpMndcDtIjTjDBGbzjH3T3xs9fRKi4jeAyxwFFR
R7fO0jwGCaQ3F30r60yVANJyIPcwPvtZIopgaPJIR98vu/bqOCKZ8kA8w2jCEnCYoNGBsA288ssu
vpo7A8RgKeC8pn2PiLMPsPV74Gk55syc+JOy/cqnsvaWQZtfV+jHjXtFkW+ZSOh/ppH8MScO3Wlv
LA9QbdsNgFzIWKs9fV/6YbtxWupsRq+ZkQWrxv1QlcmVax33GvIML4Pvr0JyFjT0lz2B4+fyy+EG
52STqHAe93PX+7mDTxDABOfvmRf/3BKvrZFFb4oo6paj5iy2h6kP631Fhu5+CJMyg+i5XVLqDt6Z
9fz4Sbz2uFeDvgasQ8+V4+U9BQPZUEDUqC2D2xle8FtgAo8tUhPbM8zZUwNqNQ/MvOwIgGJDHsRt
coATh8IEiDf09ns5MUeu6TUFGq7RBBrLXlLZ5coZnD2bnD6bJ26+vv0nTtzAOn2FOz3RzZS4eb+E
CDatxXfgXc50v05de1UaDU00SsJxrA35/IOV3aeiFWfkCKcuvZoQSDfRDm5YnRO5S5wXOFQuexyr
uSCkc4veaIJvtak/YweI/M6ySy58HsfX/Mswgx0annk9+nmDkTsMR+8Vn8+dPE89keN//+XiZQ09
MI1wOqvbDrFCcO1VyWW1D3+1C6iWpu+g7IJQpxmgXXZQ9H+c4PC58PKrEQtZbxEhuAqfCfPuDA5V
mermKHv7hZ4AqMdrRFIPr1FHnMrPfUmrfRzhsJ0kI9uOMN4fhERoeI3YmW8VdsWPSkVl3vQJuaZN
R3bWGLLVJi4OWCrh4Hv7F516UatTkg8XHDNU+vlQQioEqza4rvzv+af/nGvXMDdWe1g5vErved/C
8cTZNL6DadF5ToJSPr19Aydm2DXKDS6xdrKIfdg3niNzFSr5/ri/fR/4s9lCk8ggP/H6x7f/2Imn
tY6SCd0ZUbQD8/O5Z0/VYvICIXlvX/o4pl9ZKdaMm8aGCo3cCKjwDgmRXVTBaOdUd+5Ssm2TYCZ/
+8+cuoPVqPe9JeylDrxc+sEPJ6yv0Fq8bBb8KTH6ZczD/7bMauB9TpOp3TtWLVvjwr3x9g//Ob5f
e0CrLxVcTLl4YlE5Ei+j8AYqZ/JUt3BWJZxAj8Qrr38GRNx/wJGvvCHTkrC0AlYrXVjgP/RgE8MU
Ipf5drKz/uEWAKrOBevvRl4791iDmx1qh/U+wW6o4hQ+l6QrYIOZ1UZWsCPsxqCBey2a/Ru47+fb
JqLtLqht+1GHM99UUD58dITr7GIqonO5Wife1lqU2IU1UXPF+lw1GqRHKq4L7l2mNInXQSwAQ5UL
51blkJtU4J+XUeoV8bn2/k8Uwyvva41oGA3lwEPydo9ecHQQUIRuq0CJ67kHlUbOEhMCRYTSkoYw
/y2w/hTeOwIB+VY3Sl8XLSNL5mFr2dxADgoAJvddDdJE0+yqqHEuU/KA3PX7QlUFZWkBuxly4sTT
DeVH7aKelzOLyetbpmhd7w7Mog1xhMmVS9x87KcG5Fuv3bVTf04qeOoTWe0RFiO9uVpKlSv8qa2W
PoxcGo7qt0fdqauvpouhrDrDBzCrfVWV8HbR8dol4lwV6sTcvSZJ8sTVA6mZl8cltbtFd/4D15jK
I1XQd9BTxk8+/L0f376V198FFMi/v2lQN9CiNXTZS3xUHwFxNddyVvbBgcbyzOs+0UZcB9U4IER3
pXSXfSVIcD2YOHhGmGr1QTuB3HfG4nA+ef2Gu3A5vn1Tp57gascfV7U3DaXr7DVyj6pUCQNCAjjf
PkwNujjMdbt8gE8dnOO3/97Pzf5ro3o1C1ejdug4RQt8svDSpEWDfL/EOCUcFhNF/jAMz1tXeuxQ
+mgBjpMDJ+I4wWkUJ0leB0twHYuh3Za0kOCIywYPo3oxCnTwVJZTvXVEXf/BQH9PW7IMd1PcKbNz
Aq1vbMntc1CY6N6bQELZ6Fr2D7Qv2P3QQg/bFzLZYXMlbmegYzW8DvA3sTkym2gA6prOzG55WX4e
RtJmvhlhbpYF3b39WE4dq9cKyZbwwgkgXIKnEaNvs1DBfvRkCZ00qDn5jFHE9k3vOpkpR+8lQOr1
bWSW4ZF3VDwTE3UPHPWmNCoCmKismbdlwCjZFILzH8NYnyOUnRjOa7Vl1bU4XkU4WkfHwy+an7cN
2OdnaDkndjDO8Rv9Zf3nDjoDCcTA+xGe6FvfJv4t84Phcxc0KP2CBZ29/bBP3cRqxgOwxiFVYce9
sb3MYlXYbEa958yrPHX11YwXDlWrRyvHPXODGUQHfymRLdTP1WVzxFqEaTzh0XbUI4xqxJtBEw2c
u6HrxTs+L0AitH67tTBdHr2S87ltxOty+dhZTX2dGXzFmnHcNyQWSG/hQBF4bSI2tmU0Q/4N/SY0
2PiAodTFNTIf2d+jIP95AlhnURWQlxYA2877DunhVkW3ZASK4e3v4EQIDoiNv39wtK6VtYyPe65r
eAqpU03XQ6Hkt6Ab6x2r2Wiz0aFF5iTovIs6Cm+XoTNfkLsAkcXbP+LU57KaDym2pUFSOk2Okfpp
whQF4oR7NnzKw53852wLZNrqDotk8pmKh71RPgq7vriuYtZ7GRxw6KT0OpBXUV8CgzAhxgG9LmQG
+C1EX03TCkBbBnNmmTmxmYM/5vcfgh0v56N0m7yuB7KF/8C9SnoFvzmHliSDw05cNW3VbR30yG9s
yIt08ud2p3nr5bAHyKw2rE4Zwc9E0//o44bhXMYzO9MNfn1xj9ZiUh+iQ/gbTZOzpGcp8weRNQRx
RQb5BGfe9Apx+d/fMrh5vz+DQQ+dNzfltDcF9vpJoZEIgNgzPAREkYRoqMCS68/QeVRzAmyMmeDC
3XFkEGxbzfFSxsl/7C0UQuccECcGQLSWnkoBGoVG1gMs8+XyAnAQf4aPygWVprcGVIH2PUflKBMS
owOJAB1AR6ZGQBpMhgDQvD0AXt/zAJP9+1NptEA1pufzvh8+uUbvRDGDsjFnSfzVG+LcDM2ZluXr
Wx3QC3//Q3oqAN3xA/dKIF/TWcZxJzvh7F0O7FS7HH3EbcnOTNKnPqfjePxlKWNLzKMuAc3JE/Ow
U8liDnIhWL1HUIfefm6vr5bROlprWWrU34LeubIeYqwZqGvp4CXPdQglBjqk5xLyXp+forWOdYlR
eRmWts6r2d/Edtx07Nz8e+LSayFrLHsbkQmXnkqSUXdvEb7+9rM5deXVbAMr79wvJpB5kLT9Xmkr
soku/pmrn/iQ1kJWKIVVPZWzzJF+hHQxAWhenJZ9H9yhID9fMQm2/baOu+9v38ypeWNNEAVzukNc
hJI5us9RrsUUfy+s6Z8jkGdB1RAFAAdabkpTQg+C/7PfS+tXedSGOpt4XRZHYNC5OePEl52stjdI
dkkQR9ADcRmUaQwbesBkZotz/Y4TiqP/QMQZPSOupNAydxBLgSi347bbT/qJprZmfbnpbNnlztgU
DwSneLHrhn76wRVCPM683Z+95lfWzGQ1T8gZIgoUTE0uTZs1HsgeI4hlOnawu563NLqXTG571dz7
Zt5DJLlF62pHxQKhBdhxMfuBciiYT+R6cLaxYjiww/5Z6FvYRjOvig6hEmcq8Kc+xNUsA9QfkxHI
STno1sCpAGkNr2YZNuhrI15vcZb5DsiAs835U8vFWppbOv4kuqWXOZzdic7GcHS+ecZvv5GFDThB
wmywKQYafgPdePnuAq1UpB2vrD64k+7PTOM/a6WvvZ/VjkkmAa8rJ5zyOfJCLw0TVh2kbKqsmMLq
K449LAdb091Dbwf6yJg18ZIbiu4zR+DXVSxGIOVg3UYaeeBVoLMYkEzGcgaNgFVq1/id/wR44dEB
h6OosGPBU0U79YzwlOKxmh3UAh3rvoTtYFX29hA/sQbGq41oj+85sQVHmYfp+r6qu3jnjwq6Xr0s
y800juHBCQrkDUbGnGn1nRjH6+QDQrTfDRGBoWVJjpyXCIDCCc7Ua9aU6v3bt3Xqb6x2nx3yXQlS
/sZcBTiaIOhAbasWZCd31sPV23/ixCq4Fg0r4gVRj7C1PFJTmXEEKoAvJsUN+HbOHUm68swkfGJF
WSuI5RQ6jUB8eS5Y+GWYA/ZHaVXydNlNrDaGYhmqzu/jKUcianlgQ7OoNIzbMYdxSj4Eeh7OvPRT
d7GavG0NeDlH9zWnsd4BbJBpUW3fvodTlz7+9192PLSp+6WokIZQOlEmJqyC4ZkJ+cQrXutbMQs3
VpBiyOWCJPRFyhA8vpY5qWNDciXqODrX2j+1+KzlrtplBdMjLMH9pI/5WMiz3A5Naa8DnEu2c9HH
2di0V+hRHJLuI1/UZSWJaC11LULQJ2nc11ArWGdfzg1gkqFeLns3a6lrERitUK9p8NrV3aLkl8qZ
v1z02tda14aEZRQ1U5Mbpn2smNYBW7g/90JOfFTR6qNiqgNUhRIcjkO32/SyDCBu5h/f/unHj/6V
dWStdwWsrDDAljV5yab4dglKZ8N0ED4q4btnaNPRz4/0tT+yWqJj4ELrIsK5t3Jr9EcQRjTyTVu6
866rIrHn1GXPBSDqWwfBPned21XXgo0KzCIYNTLXDOYjyBGIwHzyD6AnLb1P7lsxAupe8Pazk4hh
Fwtae2kjBpH6JUl20jjDS7Xw5a4G3XBv47H84oA0t1OAdgqgnujyArMFWl5HNova+jiGN4CGHT0i
vhxJpkIyfa/myu4CP5wQjunbdx4jBGVUwB41rzRYu8VcbVirVMoRqZGz0ROPo46xlGi5XGlU7rT6
iDAYB3Fnht8ntgextmnmORVDWF6pQE1uirLlAkZQ4OKD/DAtM2Ll3RokOhhMaP+xpGM5pm4xi+ux
J2AvmbByHBxyGLniKP/e4egAYtEYiSfZtsUd4pbsY+M0JC2nALzc0ZmDLYdwl6WOmZxHMFfrLIGm
8Qkta55PNdoem6434y1NeL+NPC8y25YH1X0NrvttCArGVaF14adIKGk2x3NxgoYkmBdAe2jvGjCc
XgN6R/wrapZij5N5jORIUV4hVc/Om4bp+UUK7h2Q4hyA1McJYnydqjQJQixqGr0LFa1TY4cafZel
ASIKkUrfitGtrmvnuKGs4Xe4tSZo2UaoiT+Ffi2rHWY8ixBl5kVYV4GBzCJJkKZKeE27TeKCGFJp
RT+RWEbX4CgiOM+OZAPioQH+E5EMHgjI8bClofCz0fD2CvUmkSXKNx8qVwnQF8MONfgaJqmwRMND
wavXqOugl36XUyPthEZi1zVp2RSLj4zfoRJZiBzvegdYVWs+jIMbmJQkyFXA1wYw0QLIdLvxuZ4/
HLuE7z0UC+Nro0d3fhfjRl6Q95l8qdmAXWsTk3CPg+F0J2OH468CMJITDsDeNoTIpEqnGMfd0RKm
NoyHvbtRMRiRWYKK1mdw60HCi2PZPRFFwtvEXQC+mqPuw2K1s0EgJd24dmo3XTI5PEU1O9pBTw+N
bBSN4MsanBq/uF6hFeDEM4LP6t5EWbsMqkllH0dyEy+NE27CMgnA+dJdmU4YGDX6BnV4lVilNzjm
u9fD4veTn3odCwE9Hfr6xsAstWk7i6NC36H8lZUWkTg/OsTycRQjujGNrLD8ii+zyAodjFfd4BdA
lLGm31HiMuRmh5MFMVmN5bSbkVK60RW4l12U2LtqlOUVGLw868RId3WEpKBh9OdkDyxdkmRSETdK
k6ki3ZGyWd6XoRPf0kD5aUcjsMwo0Wwzt+XRaEQneWVDKq9HbpduB/ylLhGXK8pvpYMAhjsAk9sJ
0aNk+loyuzR5XOlm2JpEfJNw7B6kirzytp2npr/2QEl1nvVAfzh1xeuswVIBOM5UWJ5phODeg5KI
sEozey8KtJv7PkACauh51caEIEKm7cwWgKI9MrtAhpUKvUnYyZ+rQfT3qIkhW5VG/feJJQPCrdC3
fzSEyg8hUhpyBCeZdgMoZLUd8BnUUOXN7r6tInlsNalDOIK0neL4okBbAyI5XUqgh/B5WX7DEHV0
5anZ/YAefnLfdpPesnq276cAZx6UJkX8DjrLfoMAMY9kkgqetW1E78ORo02rVZdpZfuDdEuguspR
YRMHjDD80jJrrJ0ey94FRjhYnHeoZsZgnKGZHXQEOTZkAkWZzHgHEVS5VzAgKMSNWv7iKEl2SdJH
LxLRH98gHMFeiwGM6rYx5gCnDKoUpt0GoaU+Dp1uPd2rpg12QC63dVZKhgUgFuAtCrZM24Z0/aFH
mMQWL91eU9OJd05gmi1Scrtd78S0gp4+cG0q6v7OR80nDtVR2hiL7sZAWxJJJJaKap9UOH/Btt74
AL8tjpeOYipu+iCZvtOJ9xmCVDFzq5BlhhUOkG5BXAP5WDGztQm4jUSH0YY5drrXTg+wZNs1j23l
AxsdYvofUm4Df9civNhuOvhqcicapI+pYBEfE8Rbf1DI8QYFLEaEqd8mPEzZwpsn3g0N+oaYEUFj
LvjDIOGRAuTRr8CxQ1wyqDL9dtFA1FlrARRD5S9+Ck3c/5gm1DTQ6oVelCwgACMsJky9sMRKB1U9
eQyUxEGjCGX8xRv1Mb4ZmOV9K5pls0SE3iokgN60Q1c+D0ltsXJNRB3h2WC490V3SOYk7DLHWzSm
RYDi7KZtgVdLxxHyI8yWskR4NeP8IfRE1GZjWRGDUGJiHwJu0KdC1ohM4d+sdzEDvLExnr7rFxbf
Oj1+MbdYPzdMBs3tIjqs6lWokeS9+DBRFC5iaV0y7TlIUYhnD5MK24DS3xLa9bcaxYQ0gN/Kpv3U
Nc2mAfU7J1GVfIaEBbKROOy/zUkgbgErQO4Kgk8OZBTsCy0KP6e0cj+oZZ62JmQmgZewgqEBcSig
BlfGe3H6mB1mj3svPLDtVYDNxfvBRGUWSBVkVHotavmTn9so7oYdoKDNE/pofR4Vg39VCKJ2Qesm
edNUyXVPUaBPYo19ii19gD5NgyKDdFLXk625a1WjkneULuGUBW2AbyPigkpQI0MBZpVIDPkOsGaR
WcrskFdH8VcagOGZldiQvbMMcdB+UnRfLASf14xPw6NCIeUJUyr43IXrArreUVqrFPMipl9Zigfe
vojQV1f1hNVncvSQ0sGrbqrBHzKfsKrJYsqiG2Gt8WFfKexjJHjvAzKPyV32gTqUSpp3s2flzqs4
K7YNs8nL6Ap/OzpRkRwMIr+vmxYbsxSTlGKbvmzBxsa/RVonjT39bihnF3RZETn3Ajm5X0mnyadB
q/j9oON251ov2veawCXcEO96LGCWT005o2cH/WP/HADylaDQRrHP8l07fwaOCY2JhdpYbPqwAZ3a
o2xrY44w8kZUCnj02O8UWND4YssmUA9MzkOxbacxzPuOzrBC9+raQSLgVQmy/L1F2bTZsSAg+eKR
3qQGPe1uw9vC5mMciUPUT89jm/jZsWU6odAXtzdNiNzYtBya8KvjQpAHe2EbfB+YYv4GSVyhm4Zh
O+4cF8fB0jXJLcGW/qkO4KsaHa95UgGpx10fMNLtBDCNqJPHZVqOM+AAisPXjAQFxDOlGnHJWAuT
Dp5rrQEaO6KsWy/jY1ElBxuFfvV9xJZ7h/0VKk2tbMm1iUgdpoAZVDOYsxyDuAoWJNaTluYaowuA
b7+q6nwgPgVzOHDr7Uhd7DllVfLbmPYW9NJgwAdacST9UX8KD1DxNd8QL4Q6WtSRr6VvCc+YRHBU
Skgx3YL9RDIknYlpg41nWaY+cdWmBvcEGdaJ1FsJ3ZoGol/iNANXnDJY3UIdocHNwYqUGvLMgUv3
iS1B+J11ILOB6jocNZsAtSOlhz5VavbqbLDgs0PoNqdLGzjweaPEeghmzOXLEEAXaaH8i2WMSugw
Rc2NR1z/ozMPYxZjroMkfXBuFd5skiJXFlmGlfBlt0GvEw7RBgKmzTgJ5FYzQHzRU0pqdkVr4943
kiNecUl2YGWKF6RMqdzMtrjD/hMjqa/GbSjmF6D/LH0PFXYUXPmdRuxHx3T0ZS7GDvDYzroekNWB
UwMhRhRY00vl4vEBnHpXlV0Hiyo61QZDMowdsFBhrW9x/r6iFj4yThoGmQlST6cUh8HFw26Nu+TO
jkPN7pgE5j8Eymo7Y/9ktpSqEJI+WJyHnR6Ha6+OVZ/DeLd8C8MISPC3D6pI7DzWnl87Rq4KhMf0
cIVBwq9mRXBjgI7L6wYt3LsS8Ptd6cbzdhy88RB6HGBdU2l/o9px2qMfMex8XuLgozHs43ixzkYp
3SGh6mjvd8MRjQLJa2CHES1V42hjJ5w2ZlbhaxVz3O/ASZW3eCDGQQ5AEdUbv2BoBIrBnW7g0htI
GktZo/GAWJqtV4BlsYNKvnoAhL37Kohf3NLOBCQlbYuNAkdUCMKmCw9iIx8M2g9e24hnXlgmMolg
9KzFCvC505aOkKEtZt8IVUMmmQSfijpw3mHgAWavcTZIywQ6oMG1BoMQDPub0UZiARMRtSJkb3AG
kNwczdUB6HaCyd0VWBgj1INF5ct3UBHQJ9lH5gPBDPPBRAU/Yr8Xs1VJAE1oDMZKlblFiI8rjtS+
9np+i67/cQfa1SramIXjGYvj/9uiov9JRZ3fbJC0Zn/0MqQ/gHs0RQpzX3TjlUEc3xYwVly3xtWf
4ZLxEKpFW+D0Q29+P3IPkw9T2NACZxraYusv7fTFrxClIdvS+QNhTvITDSGr7k3s8V1XiuYJee3u
Z2/ycGYt43Lnh4W6DzDRldkk4IM6zgxgJgPqVqZQNh16lQC4q/RS9ehYDea5SVr6bgj9+Rnn5OfC
wKycsViIb6CthnuVDP5TnYzBXaVnmSGeY8YrlO3/Y+48diTH1vz+KkLv2eIhDx0wdxYRwWBEeltZ
WRuiTBa991zOrAToEbTUUgsBArTQ61zMe+gX3S1NFruyU5croXtTaU4yDo/5zN+kDTG5NOnb16X/
MEymEWxtzuPLMY1VWiGGL+ABFGpNsDvIYxU4SOFqADjSTTGXlGQztT23CzHeq6Ze73ByrS5TcpRm
ExoiNrZtRa6/K6R+KnH06hhtsiQw1f3g9Pk5ODG6LAQFz0Ybxk+TncVioyJW/8lP9VbfTpRDvlEZ
KMiGIyp2Ryr6wGEyJ1U+WEprpHg86Baw3VI9pXx4wcfnyM4mHh4RiGF0neo/Kq1GjIR6X3eF0ZUx
bKbKkQRaCIeQLuPqOXEWoksMKkwfP/qqkd5WUYIcdprVmAbxY5vRMaprHGxIv5EoD7Za1FgZerad
/FRZwkyAzliltrECJbgKWyXh3cejf27MVX70FUPe6BKx8m2d9AOIPMQ9r0Hy1PdtqohDLbTxIhC6
dY1oV/QIVNjuuFAKNhh2CRMGPoq1b6QV3dYRseGuJ7t9Rp0tvbJMBD0TYj8KF439xRri4l6NUenX
+in9ZOV6h9eN2ucP8C7Qy7bMeteakd5tauBvKEfRIIigMjQIUWdDIRGTV4Ly1gaK+BVOj39ONzo6
CWLnzQUGweKsn6qM0LRMD/iOTVsa4fZXx3f8B6MqW6oB5ey4XTjpxyTCm3iblJl4GDvZXSMjP3/g
SK03FkqgH1EesD5yOzcf8Kqbq92pqXDj5Irf0LAZtCvFiZEMLkO1bDbE1e2ux4TtoJDNaW7HtevA
f83DL5naVftJGBU+AYEYdiKTmrJBT1z7rgcNXjgIw+q7qhL2h1GCYto2JaxjtF77L0acGsqmpuPu
Zk08IbSMRc3TaCkKDkQhJRollM4THivji4049b7uCdq28xSIq1ZrtW+j2jebqQ2hj6em3ef7lhaj
zoVNqm/h4PQYycj46nRteo5uC743CF3lD4WWyMdC7zAFkGN9ZZWdcy/LfuBJhsj5YjSYQ9S1HZ3V
c2vtYfgRAse2pNpV56n/YuBgjVQ3Eqr7Alh5euxj7lS3NHIMPmhJmneQMQkV0MND+D9UzEMpmo5c
IZFuRR38Uklw34nHyKqR2m+jD5Jye+xyDE4XCopZPrGmTnHEj1N4960eVeQUStco6NdrI7egWo4t
iV+GKv3J7LreA3q3L+NQjSKvJPVqXNS2zcfaGbVDHJ5ikKTWdQSac1Itw590tKyHKL7QAjG/tJU0
PiRNZVDoyR20oJO4uZdNxgkXzmLiRwWuRGGmBJdN1c6XOH/BNLXGdDr2eoamKE2UCeYpsceOKSqv
KdhEF9pgGth5mbFV7kxMFEwXIRT9IUtHLrghi0ZuKqPNxC4eigDli99MaiQ4sEvN7Od9VIT+GRyl
/IvVYU0m1BxDGQ7DCW+e1tTFDkuCwJuSHJl2jMf0g50r7X1eJUWxAaZhHwbTGXFTmQv9JpFy3gOr
kdd5bmXHtGyoTxVFqJobdarFx0IDCLNB+oR6VuJMeBOlyhZygn+wYMof9VDX7voySS7yqGgQ2VOz
Y5JNOU2eMLqYp8E8TKFf7s08SQGPq8lx6qWKLQ4+YXWvikPYliUK+4W0PmMegBEKee7kUgWYQB20
oGlbuyK5H+cUSw2IpRw3Njj0qCNmCCLHOpulZm8HRSJxPuRUQ6p8vhdmVj7iRsilmRi2j9lKFH6K
sbSISO5ZyF2nBcV1VOSUF8IuU2GWmyLaN3plR0fUUvIrLjUYjoL4hgIc7dnYxZ/HCdErT7XPptNm
ZxXa9meIKnVnVgcZapRzkG6po2MVhj/AVeErM2kMkezOqCxDbnlpY7ZHJoE4OtOHXdDP2VWeETlY
wtIeI/RLKJCWmsDxUsOYqGJtfswMHCI5R+zmSkkqRaJRXyV7LAQo8Pq1eRfhDuGqs5hvm1CzjiRl
EctZTCPvyJinI5DQ8QSu7gFoJIO0QL3B8SNtw0KoFLnbDXOwr5RGfOurIbqJFXs4m8yUenXZBv11
wh59rikZo7IPuscCg7Wf9S4/yiztJk4qCI+jOqP2VNvk79CLj2qWYqgV6uqhRWWZZFdt3bZqDSLc
Hraebgz7bqoiD90E56njme7rwm7uHS33NxamnB9zmi8HlF8q1xw5N+yk/mzHif2YVmqBJnVaVjsg
EdLfxmqo3jV1pWIQgSlJWNr1GTc2t1rjaAQfVSq7YidLbfg8G0LB36CcIjeF4uMWTuDvaI9E+FiN
kfOM77npb2c1kDYhrvRdkyJgtrP6odLuIjNuu4eprzvSD1+dLXeaLOvoG/E07ZTSCLVNqLaB3FiA
HgkZ8XWJPdsYhYUnXIe9Tp1jAC6yQuhncmhrHLqkUt5boxV5YVdnX7PfXn2GS5O5G9Mq5Z7LQzz2
QilIUnCtU+5Rqm+bLb3HQj46iq537tjRd3Z1nMi2kECiA5r1nWsLX94XIdUvMYfVvFGlE10ktpPv
e5umxsbE1cgm/jCoJcxgwzbU4otnHcuqPQZwyiWRgLgfc9vYTpTYXNxPRywf0m6H9YV9mVmhejGV
kdySHDofOyuwcPicMB/MqFtbdTweJMVISgRR9hWmtbUN8zy7S7vKvk7ttvLEnCVPE3liQ7xWl4+4
vjc3SZS3TxjS2Z8URCG8TDPrJ9sx7hXi+L3WhMaxFFizbAR3yZkcqx7nKuJoq4qvwtDRPmktRw7V
KmUbiz781I0FrZ1qmPbK3E8fa9xHPFlSZdzgE+FfW5E940vR2LRYul47yloLHmnQOI+iLXOMeSaa
iY2EAWaVk7ykawCWyUQGFrdmGje3iVHLb0Erq4+GbZ7MGdtw5vZGHdnNtDh6nAdofPEYFC8U3rmr
xqkzClfvaBREdWdcm/lpXdQUQZSNOUVVsWvRF7nO6Xxc4ooaYWvUOuXtVLc25liGUp1ZoaZSwQF5
wiEYiPFsVjQNX4Wwu4IeGF44DegYMEpjTonHUWqEUYbkRkSqfUebwD/P4DORNQXCvivGwTlKAxX4
VCThUz5q4/M8+43b6HNNeU50+z7W9GyLcNz4CImzwTgwDz8USl2ddQp+mVxBwPzLRp5llHi+8bVm
Rx0ku0nNzLk0qxBLqDqsdijSx9+CwPApjpjxzgps2PZdEBxD1q3X6glcEjqsOL9EpXGm912Idwje
FFXpWymeZtF8WWYcINtwcsor/FtwRuCaS6it8krckr5a5o4II8D1n/V5q/QUJvCezD5HfqielXU7
4jvimBf5VIqLuI7gbNR2f7TRxr6PjAhJFSukicB9WSfPZRnguyQTvzx2jQnxj3bDQHOCgOKWXhvy
nLmFq2ZTD3JTYntFIkMjYU8pwfps1ErnzkNh3Yxg/xxwW0kMNgjPuwFFxTj/FjWKRT+IYz0M/fx5
oFN6UEDf7kIqZ/NmFhVaI5OVYqQ1xL0iYP1pzifqL+ZlYM1Yc+AUeMj9kU5NPFQFYLBGnTxKI8lT
4Tghz21X9W6wzBiJ2MzylCTRP578Q3qSwBjgC0tY7FmLEZC1jDKIBL2Zbgmfxw9VcOohhsGsnDmh
SvAkh6m5tZm967JUIrdSpskbZBd+JumOHzs9TD7aYxd9FYbP0UShfNjlIS1GitxjfiljrWLxpHOP
b4VvXJoaDh1zHmko5bb+/dSPcINLwu5NQAXSa6dSunKa2GAAHnZcSNHBSRTzO0swP2ZzDnyqc2AP
sh7OA8qi7qDblbIdklzbYvJ4chDW2osmFE3BxUzPYBvNDh5IefqJrLM/KfbMIZGjpZ7NWmSRsVHO
CuxiIthT4m1DMfIyi1u2Ziv84hCKLEnIUYV9VeO4XW2KrBOXpFypN7eZswfhKM6Qqpk+TY10Plk4
erCTzCxCkhqjaoElwTQ+687smK7Ch7uOLESESJxyV4/04aoeNNiYeqOlx4T7wnazIGtv7YAgRBVd
54aB4dzF8CSPA5a4Z3jUGJfYp4TnyGfWl8PYjGd06rLHyhjJLRKohfR4zb0mTjcGUkWbOgzFVh1D
NOyTqOAMr+j2a/PkadMQeJqdqh8Crl2a+oaAa4Ayj7NpBeX8Da2F4ZND9eVbgmIG4otlTAvQyoOD
PYnxmFHVrja5QlDW2bHYU4oXN32YRxuCp3yH+Z16Br84PGBkMt04aV4SKPZJ5E2dr5/H5I9A2VJS
JJxdnDOj5iyjIx8cJwpgNwoYOG2jVDia5kmi3gatL84QPRbHVBXtpa8b2rVhxPW3NC+G+KIppx5o
gtnKQ6vX5oeky9pnic3wl6GOm31rBBBp7XZ6ymNauOcdXrtin02NGmxAO/WXHO5UTqTkYo5BJYy8
j+dRQ2DBa3xD8D542npvgJh/6acGhbkuyoH0Veyc1DEctLtTZ3jIMifbNfno5AcFvU3KPFl/h5mw
LTaU5updKHtkGU3DPm+TThxrWSiuj/T3GV2o4Vm3/HRfKvBwW1yxqRNIZe+3wBV9xOC+4pVA87wW
Tu3SDit2Zqn530c8FF00JqKXYrYpIstYKaiy9fa+LxKhbcem7/aT3suvUu/zg96m3aXM+4DYusQt
sIgNzc1ps96IwcxhadW1dpVTqDmolqZchF0/XpEV4JplSqrdYe201+Ansc6wJ6X6cDI5ZJVPOBDW
kWJ6nQiGCzXo43QziFzfzlGRXMN7C7BNsnGQ3yBKAiiAtnOXbrKswLN4VNu+27RRTWssK/XiieMP
+jJX2DEz07ne+iUlDAQFi3ugF2JnzFqJmUOkkDJXto6VlWo+OqD4zE2AhiQVrYl2xMTT3/uOzO4M
6rFXVVaqbjLPxq3uxDF9hzQ4IwCMzmjJhS5vL3mECEBpUhja3SQTHIjGNJvuOPww4LIbh/KkSL7N
XYvJMjiLbUfvEa7TnIo7BbrRXWIU0TecnfGFg7nwNelOVW9jnI379mRlXFCi3NtysjeU9PxvKFV8
Cay6dSu1J+7FAgoTRG6uNmx8quuZftq8nadCLKYFR3+/jvpkz6qmAhhnDY6tpbYnRyZvi+N8IpTL
gw9wcR17O9otvXw/Hh4QTh5vUK+Ff5wa4F7qLlUPyHBpO81G1kNhE4HaoHvvJdbQ7pwkS69qBQPT
2LITTAVFRhUea0L6hmN/3oetuI9QBfe3YSbx4BXU76PYjh6iLBuuUtU84W9L6vEjx8edqY3UbPJg
dsMxyexDrVLAxT+m5OBEUPtFmLZ17EWu1K4yI8p0PjmJj2GUbGaY52WzyxPKXrshof4ixISSDQJc
7YHDLlRJ29QMHU8fI7osN1GxbQYzUE/G19ajSbfwEWiJf0VeoPXbKlSefKUd9rqfKweKfQOWjaGu
b/q5is9iypFcHIUzfhidIXkKASYci1LUlyn6FReitowrO4ddtk01/LADM/CVDT12YIV50kTJpjSj
5BOHqtncaZ2fRbvBjB1P1biMd+jl5vqXvA7qXaoWNEhzxHHbWWsoiPVIOeEWXQ7qrm6LL3aMWyL2
sxDJDX32H8wBfNR1q8DQEFhNNQ864gDOPiR8i7cwwOLc68vJ4HcERlfBPX9j/G5R99/hhpD3wBr4
dLvWdgJuXKzoNE7hYE+o3H4VAHKuhWJSdSnYnqg+4DoYkdfxxz+0COddoqIZb2qpYHsN+XEDY9Xa
FFyuW5DU1XEEsnlu0iXjTQtDp8Uvh0ulNvACtRrTcCvNdLID7rd+ck6wOibDFskMyw+OpxeWKhuf
DbujS0YGTU6DIkFS2dTepQguK8Py8zuhR8WjX5VpuLPq0Ml3MD3g4IRFXKcbB02Db8RanUqEUU/1
UesoFNCvTCgx95ZP8qpnls6P1wNB0BSak7Kdiek77ICgcmlx5j8O+RQN4HRMY/BMdcyHs6BKcOnG
KzJTPhXUZw5YIp4Yd23/DRwP1pV5THdgEzqlQtiXRUbMjRd07ZZ5ktKjBWF9rSZs611EchPKC1qR
zp7QwLrPddjJXTTX2vVMW4gqShKq08YsA+m2Utbno5GYnzWjoSmUK3aubfQZNwsfRNFtMvnmQ5MV
IExCQE26IUYMWLvpLLNhGUvnhP0oqB5ubY4won3ZGCGvDsg9iSUSYWmgCk+1zZQmUxjnGUVtv9+r
cQBPAR4eOJt8eOaF2fu6q/Wz7EQ4qsBefxmmFlKbTsnsyrcG6R8Id0fVzWRfPVM9bV+o8+bPUWAa
97jp1domBld1TksHbFzScGqXCraddRcQoAMSN9KrFJey75UcnUNBUYbaOKIXXyJ1JthvtCD06kZT
LyFANbuGIh2Xsh04XszC/uQge1lte0eRu9gvu0/w1pLrEEjXPUs5vGrSRH3W+sLeFPo4XmqYVV8L
fTTxGBimGmNhDkzsss17W2mULTeH+T1tg3kv46Li7i3Uh7mYuz37f9zqZqxdSMLbF9meKkuWrWZP
pT11LCq61kwt1VUryO0znL36r9hQ04xuwpYuMyUCq03oKPtFWRwAzVSfe2A450oTt+fSDr/Tg/Iv
JuQfxIY2Z/ARko4MQbPEdrptowRDBDW2jM+lcSOTg5IjH6AZ2I3QPMXbeDDxDq9EeU6NwDmrNRs+
aNYPBC+hXcSghPATP4f/MX8b7HCiCyngqlBSv29w7rrIwKF/wxI1e5a0GlHnjsq63/Zg4TeCDs15
zRLZE0RHbq8ozi0b0LkrytS/rjrZbDsCvD3+zfkurSfK14hz42HfkDoWFKZq68GJy/imVIr886Ck
VEBnv6D/47fFbUp+IrcDJDP9d3z9P2RK91Bk/P9Pp9/5Cmy/Bl3U/vM//fAv76W4+py9NMsf+uF3
mn/+7dvBS7H73H7+4R9u3oLXue1e6unupaF7+Nv4f/zk/+s3/8PLb6M8TOXL3375WnR5exotoI74
yx/fOn772y9CBYv7H1+P/8c3Tx/gb7/8/V/+29//5X/+23/57//2n//Xn37tdyc6Xf5qmKaJsp1q
a6ouNJDFvzvR8R1N2I7ALRsst2O+cqLTxa+GIx3boYNiUuY/6Q01AJXCv/3CtzRNFZoDlIFCp6Hp
v/yfx7v5vQnMzDHdTMcf/37ttaSfoMX/3iu2OEaEZcH9I1FSHR1POr7/CpGfN61p+WXQbRtM7feI
9Fn5FWzgDcEbEAvo+4qv5+k2KJ1jo5GQIWFzxhFdH2o6x+NOhJVOsp1o+mXTc84AVlWmvRiyfgMc
gnCrG8f4ujmxdOswD2p3GDFFBIA4Z7sCfKYCoKtJjn6q4OQK7ZUjPG8oyvulKYIDzeqgpTBXiE2K
WFbxe6v8H1qul9HXumiK7+1yMf6wYq/Ll/y+rV9e2svP5fIn/39ctida4F8t2//693/9H3//1//0
w5o9/c7va9axfpWsLFasrhnCMU4CYr+vWdP+lX8Lx1aNP9bz/3VP1I1fDVU4Ji0wqTvyt1/6Y82a
v1qmyhdtSwN3C8H8HzJP/BnOH2EVdUHpcrSoN5t0tNzWCInB53mansip18gaWuyvxU6ILQX3cixg
3bCu6vpuMCkxPwBdLb6/muqfbLmfMVRO459oXa92mpPNREOJb7r4yjfzbSkykvdQj4EnqeBQcGvH
Vc1/Bw3y87nSlkz1xlTNeAhy0x0b3dY3tqoHJ5ysab/DWfgZqfD0YU4f8tWHsXDkK2MSe7cTpbwU
YpDZ/aDGqnkxoYI6emRUeH9jD1e+wxJ76wOd+Bmv/mBpqyUtW/7gySV7PCvAXHVA4zoKjH/9ek6v
+d8PxN9596dPtGCR2NEMI6LTDXdI0H2hY4eJ/JbIRwsvDKw4tEvRJV2yrZoK086NioVXtVfzsK/f
4aiJ0zL+2QOcUD2vP6GVNYnRTIZL6bVHsE+zPZT9vpeJfrK1rnBpIcidLOWiGAKRuJ1WFBhwKFRr
s3dIk2/N8YKGkgYT2ERjYApszcCauPhuwRF95/O9NfgCnFSwUwd7ag0aMo31US3ADfp9F7+jZv3W
6IuzIbXjyGz02nATPYpeVE78i5ymRLf968XxxvBLEnqhDBSJQ8Nw09bqP4ihwo/an60VhDuW3ikO
eP3m63Sghqch7tBSlZlddVT6mkJSUVgrH/+0i18tLW2koYBAMadBIbG9n0xzlJuqYivt/np+3jjb
rNO8vfoDGZJXRtwFlpelTeXfWWimdB/0anbUs5b2k3U7BYVuHv/6j731MhZnjxZPSl40pYKi3GSZ
N01ErP8ha1vl+7rxF0dNY6udOoyG7c0FaMwpkEq9GaOkeU+z7jTOTzb60szJKcCDddrke4Viz9ke
W72yd9NhEiBnIkAi77z0t/7M4jzRZeHbQ6lYXtt2WnvITRRyKPDj4eeWUTuM6/a1vTg0qqKvfH3M
bK9ENvEhqafwOrdM5+Gv38VbH2JxagzJaIuBWMTTlJF+cFNb+kUgp6J6AiuQrLFhO23AxekR2kGZ
2FZpe3Uqp6OSzeq1EwgKG3/9Id5YsEvfpwKzdZXJoRJrVdpIRjnKZ3MuSnfd8Ivjo+utgpTYNL0+
5Q20aZC5kjh+jbgSk7MkNXeYLk8pwG9PNnQJ3HSywcLT1ormldOz2M+Jo5A1jMy+IzLAbaUw8gFv
eWCWN+sm6LS4Xp1OljbpjcAKy3OaMPpg2U1zM0bBuwpRb73exUazploHy2ZYXokOWXSA1kXLJ0wy
sLDrnn+xxcZoqsyWzhgK9kEpjw1qfIClO1m/dzefVspPTqSlsgCtz0DNBl5x5aOGvosD3bJuMnry
JjxzPDPxvEeT6GOKgdmnDiXf/J2T/K2YZ6kvkI4g7Yt54ChM7bQ8C5XGt4jsExQyXbuFQdRu8jae
+22EUk4GlgYSy86UqEnc92prdusmeJkEU89TKK8rvpdZ9Db1aLA82wIa89ev76eKGOygJWHc6Nsx
qrTKwURorvHEwCO9dQ1/ntND6ejWdB1QTfxeKnLIDnK2c+Nq1HUtv9RQM4w/2gmszHce5Y2lujQr
0RFRKtsE4dHW1ygB6RbiEZmI3rlx3hr99PVX+4wqKS5PVjV7wGOxotM7igCJJdc9+5L9bucxzbEh
kl5pUe3emrPzUsKVWeMjdXpJi1MorXUTKFZsebUCsi2AnZqi8GUH3/56EbwxN0sKfCdq047jQHpB
OdrPBjfzVaMq2borYEmBpwaTA6qxHM+A100zQtjZvOmiemre2SFvnBBLGnwTVYDQx9oGBzD42hHW
bq1+GUHQ0T3VQhXWXNSV2UbDMCb4WmZzs8Y57/RaFmefPuQpG6A2PdP2s25TVhqcuKmTysrbx1xE
GLOck6oza8vtKkO45tQHu9ks1gj3nR5/EVmYvqPmcTXOXkMly5tzK96YdRm/c36+saiWDlEmzu7K
SJjtxVqE21ErqNlNxXsqS2+NfloLr7YzGVtBm6WArUTOu1FD8ZQH8r0g+K3BFymJMPGfGtNg9gIa
F5fdlKuEFlUo3pOsfWv8xXYOY7rCes1Jp/iZc9R6xL183Zbeqt38GwPn1dTEqlLDWWtmrxJRuof4
H2x7A2zuX4/+RtBrLNZ87hugFIQyeINivJB2Jv1etkkJCAfk0LrTdGnmo/dWnyMKNng6i//OaYvY
FRJcwF9/grdmf7Hs25xQaJgx/SykYR5BCHb0CxHhXjX6nxx92iz17TnuvADD83Na6tZlOabrHn1p
6cNF7SfIiLdeVcS+gNWoNVv4EHC31z38YuEbaMckdNcNFxdlMEJt0F50vp+uW5hyseypj4LcRUWA
1mEwNPeQ2Oz0Gt4qHc51j7+IpRMR9bhVaSMhYTfDxzCeJwcE+brBT8vp1bYyYiWRtu33bpWGYqM3
nYaoFhCodaMv4nS9jCWyIXbPzCvPtUZ8lzujv/K1aj8++knxDLUs849Hl1oFrrA31z764pLSwcV3
+Fv2rjNQNNZOozfrJ2axWxNIUH7aMPoI9GLb2Qk6E6a2xvuDK/BPbjvSsAtVUxldot8QSagq8OjX
hZz64o4CaotQRcDgDjx5L4UvS+ZljuvuV32xV8f2hP2akt41wJiCrOi1jSj9duWzL/YqpCAtL3T4
cHk/gycNo5cunteIIp1mfbFP6fa3ZYFvuJslIToM0nhW+kZbt5P0xT5VfaPWp1BpUS4EUdiM0eem
o9e3apsunXeqxhljoskOb104HGaMMHZXa9bK0Rf71NJjJYgUh0d3wIs2tEdufAjKK8xJTrO+2Kcw
0zT8Yp3OmwVdxw1WwaaxU1rFblaumcVW1arRyboy6L1JZjkSu3ppeCWaA19Xzf3SSkdEvlbDTuVm
RVzzzIkbcRJ/m9ZlKUsTnQ5pCzRCjM5rHf2TiLXbRuq36x58uVOxP8umCaHCKFSuOB6fJw1s+rqx
F/vUiaLMErmFDMQQ2rsuNB4KdLHWvdATOuD1lQdgTakdpGg9BQonHE3rAh8FdeWTL/YpcATg/6Ot
uHk6fkP64UkzsneksE9D/KRkBArhh+e2oyFQuK8hfk3Ya2wA0IWIPTT6ezL/b42/2Kd9gEhOIusW
1RBH/ShbzoFNE81iXaSxdBHqqhQfJx/xxKyo510xWl/CqFzjT8opoC02qW9HldXDIPGMqUZiP0MA
qkne67y+MTFLsx4nNyX+e1nrobjsXNpNIC5TxS+fVq31pVsPRNS2Bo3FcgxRNNWz4aMFy27d2Is9
OsvCATCfdF5tIHsl7PE5reybdWMv9ijy+OMQ6YytxM2D7KZLMFrv6Oe+NeGLHVoMvh+0etC6qg9v
CU+IiwgFo3VH4tKbRoiytOAIKa6pOtfZZD3bOImuO1p+U4p+FU0rGKFxmjMnaZjfQoje+8Cq1033
YnfC0YJ0RE3dLeb+AFXiXBrrbtDfaqivHhr8bGsWJbmdmQUXdjF6ee2va7P+VoR+NXSUtmPYdTx0
mT3OQE9j68Oq2VjasuCxV5cz0GhXhsmXenRu7dlcd04trVTgDSYjvNzWmxrEk+ap1by405vdugdf
7EgdplIeR07rNUBcN1qeHODef1w39mJHJilOf5ZQFRf/r5OwivlZOvrKi01d7EkWdlWlKlcyQoHj
xkAuZOc4Vr9u4yzNU+ymt1qYd4pbmRBed0h9rLuPlw4pqI0gaRlOLTBlwByD3gD1rMyHdRO+2JMD
/fdpwjHeFWF5GFJ6+5UOXHjd4IvAtkb1IlFSBrdT40bvyq/RybZm3diL6xIo2aRWttO4dabfGIw9
4u29amyxBHWJIbJ0fRSUXjVdvQAdHp8Bd37PaPPnVwOouB+DIGRq+pR4loVizMi2qvFjaoarAiyx
RHAhbSOHxGHnj6jzxFtI1Ci9aURA0TtHizhtlj+HcOrSSckCwW/2wBvwIHRCi4JCDploEPz3MonW
/CCL3OEruRS5iV9k/IAB3IPoUt1A8TTqwi9orIUu99W3sddJZjetNbfrskBghT9ObTlk0qcb03qB
LD8rQ/9Ee+FxzXoDzvjj0D0aRLWp89a6LjB2VZcgkGVDyF83+mmtvLpl6hC+Q+YgGheM4w1SMGdj
j+jXurEXQXecwaW3QqRO7US/xMjMdG3Ave+sh7cW8+L86IIa5GbXt55aprdSSbcxYkbrnnt5ehhK
PgWA9T0NLf7tkIl6K2T8fd3gi+NjomfQ2DCcgT+YzwG8y8gy7lcNvYR9jXXrJ7BPa28SKbIsKLrs
8wz/oXWjL04PZINypwdc5NEkmnf5XFxZerPGNsUSYmk/0pVaAytzqD34F+huNV2tnCu9Ot2te/bF
9hwUnTNbdrzRfvrWEF+OqAWtG3qxPVuuxbA0i8ZLzOBuLEtUKrJ163CJvOp9OzHjVNbe3Feh28OM
3cHu/rruuRebM0KKoqnHpPGc8CRiN11l9ntB8emj//mkFkuM1aBQre5Lq/bCrEfmG43h+BIpsRES
uoa0x7rnX2xSI8nHPCmM2ksj/RNigk9KmTysG3qxRUfwmCk0g5r93zeHvkHyWaC+7a0afQmvCrTQ
iGpd48GleMp65SRTXn5YN/Zij+JbWya1GuLTjT7b4KKnMslNbqNAuFv3BxYhuAyDwMa5jCU5KrdR
pj1E1bpKgbAWexSR2Ip0nqGR8bxt1eja181VTTJhLfZoak9+VvVTDccu0zzF1tpbSMbRKhyyWKJJ
NatXDbzWT/JQ8Hlhxnu6XAlnE9Zim2bwTyBv4x+d9yXuEL21r3AlWHdBL51421p2nXSYco7H837S
zlNjXLeHlhgtZwjSLq4waYa1mSN6Np07dbSuqyeWOCyHVaKOWlJ7ouhvdFFd1Gq77rmX2CpUUlrf
HJTKa0z7KRL1bZpUq1JM2Mk/hlr+KJH9K08KwMzMBsHbYVNNmb3uPFzijVCfrpS4cCq6SmG1rbXk
tlOcx1W7fgk2UlWywNxQKy+IEKrYDJRR0PBVzJUTs9ieceyAmYsn9o0zZVu7M807pF7nlW9U/jjt
fYy4IkjAykO/Q9uKRl5xk67r7Ysl0KhTUJw0xoLlUjhSTThrp6RBpNPpk1UVJmhOPz6+lWQacMq6
9CyJvEzQ3A5Je7/qtS5BFYE/DXqaBpVn5c4nBDDQ2pbyPRjhaXp/EgQskVCAnlXEqHPWTBAO1jan
JOn5vqzWdWcgBP44L1PSdXad+aUHJTeB2juU2ffOsYaVqfgSCoXmuCoHRyk9xAGb3f/m7NyW5MSZ
LfxERAgJBNwCVdXVZ7vbxxvC9owRIIE4SUhPv1fP1Zg9/h3BrSNM0UJKpVIr16dqDvMzOEadjw19
9uvbJ8m2pcQQfVklp3CIg1qfoaZwLK7Hu0izAKCGu41eX2CaiY7E0NPuW+e2vj74/F0WsDUTYHkb
xmYQLYgri/oA9umxvTrepwF0QP98smLc4XV3A2+V+WzlIG6Ojfsu1BhmmNPS6ktbxf4TXN/qmwiA
l+7gwOxiDUN8h/ktPmvWV+N8TtaURfB9HPifoMW/WVV7JReuOLuh1wYjz2Z7hVXmB3h0H7vxCONd
3juioJ8Gq9IXuFKnXxNcedysnTLHhn4vg1pIsDnP4uGCGQ+/Fwhz8sAFyenQh93roCYXQEEg8fTY
OLgsh/oWThh/mJL/5BX/Ecui3Xwfmw1CZFhDXgzv6irHXXaLRZvAS7OoVVZ3N0o7+7KqWV7ZzOBh
swhYi7+iAS8Zn6MsnqeXLFH8psOt6XDTdj2MZuDKhauCehtTAkxH1I7TBzgCBisM0sa++wanPTAW
OBJLWoYxbgJgGrduK9zVUMMrOO7QYTI0Bml7oYB7RNdqaK2DXSeqCZ8DaHfR1czaOSnRE41nWtks
/lyPmYCfrKSwKlCUbr6cjWL91y2Joup5iXjQfp/hJjteYGSXmcu04e+Fq4ePTzDRjdOiTygcp7mD
M+UNOvfr7B4ODuhaI6OnLzTNbG5gsXfVzTz5Cxmy1J2tkiYqDdzq45OBCwQK7FKYCLbVGv7cxGSg
eqdTw5IcxhFTeDeDFjifZbgk5M5jtAGKYJ25eh/AeLc3JCqBLTM+b6up8i8ybIfkWBayF/5MqjbG
aDNcOphyfJxS+PRNqk//hK3+zcrdS39GYO/QO5ANlwy1vDwGSkH4+lhHEJySf91OCEYOjgp6uLhB
V2hVJ7a9bCNpDiaXbBeUw76BYzpr9YXXKt5OdO5XnydB3I3loeW71/8sarRVIJbhgtuLn1ZHt3Ew
H5PKh3v5j15h0D+6ZLgIkkFcBHTEJgt4ONGfx959d0Qz8ejhMkgBsx4zn8IofGS4eAWT6tgFfbhX
SaotAg9sZcOFx2JAPTLI4a2eHduyot2OyGB2hyOO1BfB1d9V1L0AJnFsRUW73dDgBnOTFO8dr9Vl
zuQtTNCOla2j3ZjHBooumEvpCxrjt7wKMrjCS3iJHPqiEf11OcFoinHwt/Slpi28lLvxJ2+n12PP
3uWtLdrCTZ+Q4bK6VT+isbG5GdiiDm6yuy1c8AbYVThHXeqpi+4jnKzQdbIuXw69+z/uHP+6LLC6
lyHZaiQIJIzyFd4wp6ZpDiYIezWaTmzV+hpbOG6QpgJ6Nw4HIEsux959NzKWoJEb5pwD2nClvIW7
XbzAWhF2aMfO33st2tz2NWRWAyZ7vya3omfkK8607lgpeK9FSzY1ejUj70Mpa7tWUbVeErIkx6Lv
P1Tif31XCkIi7NkRA9pGwR7FAh61LkodW010v3lM4bbC+He4BK5nfwto4f/2Cs6KBwd+F8DgONO/
GVvpSww/3uDaZT2MKitr4z/cbP6m6y/8h6n9r9FBM2xVcZn2Fzj1sekVJqOA7VVJT3Vp5yF4RTvc
IyyPZFsii+uyos5wqIMnNfzJjn39f65E//UGNoENEFi0oHpOW/BdtZb9mAIsvkMrY6+NQ48yJ2uL
7BauhyItAtXW8MKAYZ08H/uBXTgFodOjiPG2AVcwQ71TTY2+NTe6hRycAruY6sk6oduX9mBehDDU
20CWioDniQBYP/YX7IIHnz1Gn+IH3Eoh2fbrJ3Qu/Dj07L1CToLmt2QrkIN66udiq9lPv8QHX3wv
kKtHH85zl6gLMuezpN0tpfMfTkVvu/h/HIrCXc6pYCwILBoM4pbIzEUXwP8WTTTvjw3KLmYA5zTV
IaiIl2qdUiA1aA26QHMwI9zL2OY2AkSwD9UFSf8jyEZ3cqz/4DTzu1Fhv6YO9YZ7Rph395d5o+I2
lBMMiZvBHtvEwt1Ksh1vUtMxdWGAHtZAY6TjrUjWXhxbSHs5W5RtA+M9UZck7ttizNKbLgrdsUW0
F7RNuq/rKmtAbAb2736eVAS3u9a8+98z5i3c/8d03Kva4LzpDPxiUV7w0YjEisx1doLL7zCcOHLn
/liyv1e4gb5UwYS2Hi5kZTByFUD6vU1+Ai/d//13/GYC7WUuKmjm0WQN5mZMX9aFvK/D6ligJ7tF
BeuLJSUT3h1Vqhie8Sjl+xWOkcdefLcPA2OYBh00i6cwmar3xoFD0Iv4WK9VuBe5wcI8XAmd5VuU
TN9pxeLL0sTpwUHfrVqN6gKpVA+G/Bs1bABsMYjq5uDA7Bbt6pbera6RUAjAYKpAa+T4xUvwZg8+
f7f7wS6nqvQywUl8Sr6jdvQGU/h07Jvu9r3IENxWo38RbakDENbjvJq/LQMV58jjyV7u1qCO0MO4
HsOu0woFxzmFX3O8HpruZC93G2i7bn7Cy1e1QNkppDqHB8uxPYTsBW8Z9/DSnlF/A888dGXfQI9Q
tKB5mkNHXLKXlKXGVhqZrbyE8J8t05qQ5wHdhu+PDf1utYJagzqCHYOyDuttuG1JSB4p1fH6h7f/
p3Lz/+Mx2RuU8YjRjXP42wd8jdXTGIb9etN0ZpzOOIit9AxHSfg9j7HchvvA4VRwr5N2VF8oKjjn
lVN/TaLAxXkG5134JzjAB55UH2+0UOPoGmBjROW/D5UDLLDX2HOLNW63H0xF0Z3R7XILS2gDC9EV
KBIPhw6RE9VE/hWW/q79xxU3eO0b+PmCHpFEAJqAi10IAl3qY6tFAFJ5E83NAwP+zxxK9WBg+Wty
ANXlCBZNLGDwG7aPsHbNwNGj8Og/9k3pr48fAjiIozraXehG/uZ0fJeF9fOxR+9iDM6aTgVAvFxg
kqnf/JqvdJj/ZPPxtv/811TZRZkVprK1n7fuMmo4icBZ3UsLz2moHkqLHL6+8gw4x0M1DLIXyYVj
FvPIxOAA64Cfos7KM3hu9YdD47T3RhPgdeKMyLqLGSJRBpX/tLSw4P3fD39bm/8xTnuRXEjqZu2m
tQPccm1eoPmOnlJRb9+2Ngz+UD/63U/sUgRSZUlN9did5o11HByRcQLuyEwotl8bi367Pxyqf/PJ
0134gTyhXgEnq091s3TdeQXSCOqwQJ4a5VNaQG9+rKoEcNavi6IWqJ2ArIVB62kAoRv/hEB0cANL
dws6gKUICgF9dwlxg74we15Y+IcA/bsvsVvMCYOW06NDuOzqMVmumZzj85BmuD/ntZHkkLqApLt1
HePZIFUlAYw4YHOITnx4So/JscZbOJf/Ovazy8amcVN7SZJ4AbQd/tqVACT+fy+H/86Ugav49emm
QSmSraG4NFEanbVxAMJmzaFzHEnSXx9OuA6lTGQF7/zmllQsjwZ+bMz3DmWOETkPCx7tfXSqsvGs
QLE5NiS75etg09bMoCCUXQMwbhzcjfxYFQ+uub8OCGSFBO7PTVUC3zLetvO8XIKYvRx7790ireIE
ZG4WYLKH9XzSeopyl8nofOzpu1VKsm6qYhI0l6SZ9R1Ur5/G2h2zrgXR5NdxqTmQpwb024t0VJ7X
bOlvyCiPSVHJXkYXOPARIjU1l6Ztx1KL9D5Ipvl0bFx2y3NrybjObMjKRUXNdqbUftCgmh8r+5G9
lE4M2QJOXg9ulRkfOznAiX84tonvpXRObFutaiRScgF6rl97UngZ/yHy/iau7JV0Bup8j/5DLKLZ
vNHiASLg8Ds+NOZ7KZ2HndlsFt2gp0q5oq/1MIIv1WfHBGlkb9yVKYeeiy7O0AY2gEaXAuV4N2xd
c6xLk+ytu1beV30ysqxU1uNm7B1UAH8YmX+qb/+R3uy1dBH3IeyngHEIXcDMHWnAE72FStKFr/BC
Gi5NnHmWJ6NRMfiNVIC+sXSxgX+n5u48rhkZT16HNf2mkpiaS5WyJjlUgSd7FZ6PhR2X1cynvuey
gFMvHDCi6pjLA9kL8WS2MM/SeD41CXjtcQVUBWopx66PyV7WwyxlXnbLfGJWCWg4lle0k25/+Gq/
WSx7Vc9qR1gEJQ7UxST0eUdA3wNv+/XQYtmLeuJu5QEbMepewZ7CLu4nmcSx7iSyFyhuwRjC6GV5
OwFPS31tgHoHJw2w3L489PZ7hWLfAJibhiIpt0lw7DmuXftCxDxkP479wC5+T8B/eQOayWkdhD4B
J29LnUWHyvvwrP11X0MWHjPN1HoK38zaLOgnhYqSQ5J5shco6sREc7Xg4WaFWfgbFBMgWnpM/ggr
019fHfhK2C+s/XqibagL1oVtjiLT90ODvtcnDl2aEgIwyclQofI0CNCTt0XkWKqyd7ysIR8mUcDe
YDAgaw/dVD/KhC0fj7372yL+1z1iZLVmIR+XU5DhqinqfH1qXHxwYHZZVjPZcMDd+nKCKSp97tXW
fecg2h7LbPcSvMBrNVYScNoa3TNlZoUosHiPXd6TvcLGow2iagwSq0TT77NiL0rQY83fZC+wEQol
5UFHoNeRCZxVAPdOVQUZ3f/+pL85Ju41NoCtjrQbWHrmlYzNM4jTjTo7TuV0jiaNXfB//8zvwvzu
41aGVVHY4o+IAX4rDY3rot/WY3obstfbaFElC+CA+Lg1MGIpxDZFNri/jr367ojbtdi8oWecTnrT
rmgUoGazqo5FyWgXgjMNWKqK4+lkgOs7KyCwc9gr+2Nhci9JdIpx7ic7Aern5Tmcuw8+bONjn3Qv
SPRA8PkBtZ6TTkUCjtzWFpCkHpPPk70isU9csiRppU+BCqai9brPmXbHfKXIXo9YRZGcwpbrU7OM
ovCxkgXgqcc8D8lejLiGDiXnqU7PACP6V0/09rEl/Z+M7n+zlPZyxIpZG64QK59i4FsL8PTaXNPw
TzXC3z19t1ABK0W52mXZOQpQOjfBj0H2r4cW0l79BRJoWIHukZzhQlZJwA8hk13ENh9SC5K9/CuU
Axs8mbJzrFUPmWO7cXHPQ9mnx9Yq261VPacrUj6dnbM5zNuM3kpycNvei79gEzYujuLRKkKy+qZY
6I8pY8le+QV6BLDTyZid/ZsxU2fDqIhEao+l73vlV0ukWLwbohIeYaBa62fCj3kdAlf5a7KBcwgO
NUpFJYf8oe2D+6hv3h2aiXsXshgmR2JifVRSvqrwEgEZqq/CqvXDsee/La5/5Um9DsdWrkNyjoZw
g8F7BCj5W6ven9wO3xLR/zjp7hVXTdDpKLUVPysdzDdLZYx6nBNS12AJjkl1rZW34mEBA+/Ph+t/
DpP/9aP01z8qcbTqTTtKnHE2229FKBtJ9anrsOrkWVRbJ/NxUIDp5D0D8zXfWjf1yXWQmgt1xsG6
7VQufWfcVVQuqL4xZiG76wm01V3OWuetzZHk6PH+DXStH8xc2ZBftyBKxi6fvKyDJicsawBsm5ZE
IxEaOD5dHmfjUH/Tk1BrCFZ60qgr8wBQD6XDgT6pSzcaOxWdY+32AoM7a5o87gAggpG3a7YZpMps
BY40zxyM67ubUHccxvwKNctF5egrkCteEPDF/oOmCllvm7TpT6UV/nlax8iUHLpzlq8Yoa4wxtLm
4t26gQnVETb33wYUbZM136aQhDaPU16LL30TddkPVa/AEKGR0w+AucOLrHWf32R0N9ort+U9LK3m
wgK/Gnagbg6+Onlc2dBTQKttBk4UMy0rDLcuViU1PiZ3YWp4dm7i1Sv0V42DuwHDoC8Srg1/aMna
pCUB8psVIuEjsrBUpWWqYM+bb6Bujj30m+0g6nLJcDhMClRINmBJl2nspyRPKU/QN2KaSxUlSBsR
S7hab/G1BtHkwNjjsioLA6nKVfX067goXoIIuSU/1sY7dtbTEHeP4JCm/KMAKzd5ZEvF2L2vRLrW
pfToUYnOmV1DOCJ4nqzyAR0aKb6XbhqNl6uJz+r1TOC5jGxMkcF3N46zzX4fUwWUbDEYFIOvCTqQ
stdwS7bZFbKPwDmr0+DNpFKusrcBulg8RFvw90mAZT05fMthuNIYhTR65V2fgorJu+zMO9EXA9+s
mnD0dsFs3jJLM9+Rde5OdkKMeuRDvbav20bB5Mzbuh/o1cSeRcVQi4jCw1Y4WaIKIdIv6cL64S7b
PMo0IibrNuVWLyjm51kaJxQZ1LIwxgow6lj7LuzSiZ9hsNJtdz21IaraZIHzm8c182JqtFsSN/MF
WksOCzgi1+9ghaNnZjJJpF+SWIVpKao5br/j7JNKLBoVDaac23iYH7uV1PwV8qxRnVuXoE0oG8gQ
3/oYANX7UNjO/9X0cgA3NpqCIXocsWjFqdfC0atWYTt+EoFKCUV468BgzRMVZfqRLEsXfo/aqkpd
XtWZqi/WGhPfkqmJhs+t5Q7gZjoTdKPXloUZjKdjLn9Ui627Ou/A0P0eMz7qT+gu96LA7RL2Lqjp
B/cAHeuc4j8D3voDIF7jr4pq5147T8Kw0AIr6UcbYZrf1B31j0tG6jOhIPs+pdOa8BNJGy3ej53Y
/LOFjJ4GuImGb0Bavvkk8+tsl77/2eHmRty1fGTuMgytrC4jzcLpbh2zhBZtxCL6JeU0yv4Corx6
RAt5cItrJP8DDQQqb21clzXsi4Jya3xqb0G4MP4G1kbss8yaKCu1RMfgu8QJ2T+GddWEVzs0qzsF
o2i3m8xNhF8SvnXkE+EgGL8XY1YDV+6WAI6NLcnABc8Un80t8N7x9DATv5Ar01zLD8CKVMPTGmeJ
OBPRDUm5bK1B7LRxOokz9NOgSo+Z4T8kPAH6okJ9yT6JjUwIJWLY7InHwzLVJcFtlbnrWtgvn6t6
1WhiCBJTvwpgyKOr0lrzfKmCiX8XAuTVou7nDsDmtA8rAjJSxLbrLNW8lIulJCiXuadh3ktv9Re2
ZHiDMiZ1CLPFDW/RBPU85e0Ggvypf7PkyWG357vH0aIx7RTryX6lxFkO+FsNyGkB2AN/QLpU/11h
CSdFKwVVBVc2Hj65kcUxDI7AQ2/mnAG33lztgm7TVwd6HkjIYlySDfHea/tGLgeKfrA5Kt5m/gEy
9VK/N8JndyBtTNgVOljWZO8lHvX2NfWyTm+cdlx3nnpLVZyjkbKPLzILs+5kTM2ky+twSf0dGOE1
Co0b4FfZDakcEkW0swlxnQGCC4BjbprghcfdREsR8TUoZ2LCrEyc9+3HiXjW3pjF2+yyqiGoytHS
yt0z8MWeSTi3zQuKvdR1eSPlkp1hbF8vt1mHY8yjQxElPUddg01vqap4hBw7Etu9qkkLBLyfwqWI
wMsN0LwwzVVj0ULn5/D9QjqFjow+WpbnZsMt1c2Ae+P2cYAZXzPmxoG5K2B9no92ysJryLJ5eYrn
Mei/0WZL5T2XbMZE64WS4i8mU4/pAEY7aq9DnTbmjL9sa0+x6qL5AzDRorqd66ZlV3SkcvmwThRY
sBNikuQlaE6s+tvDzRm267No45sZTOgaEmQ0u2CipDBTuhXt4vSNbhWDtJdC6ktOswaYMTeL6+lL
H2TprVEy+5jSDtVBmLjH1WsUChn8hNT+5U30egMrFerOi5uSF8g/t5/DPBJbhgE2wMK0ffdTo8vr
o0IbRnzDEZ7D3GRj525C23/qpqgtYdbcvMepBh5JngTAJcrJq6TINoqpD867Zo9Gb6bQM5K1547i
2vBcLwEtbduUFJ6j73jSG/sgPXXAczftHL+obEzBTR4CXYhtoDl4EQTTQFlZkDX289eppTiWpS2M
VIoFZ8GHdkHf57OI4PVYQuZU3Vn8w4OvZV02yJ1QW6Ad28o2mtznbprqpVBoIHL3MCxk38Q0bXnU
8gehOnI18xywC/psNbuOUGDdZKD5vvhQwQwG3HHNX0mItZhnNDCYDzIuKMW+Dxh805eIOvP46IM1
PZk068GIr+51G6gPcBQ2T8mKEF/GUrGyGYcfnogxd6pqvoKe0t5H1sGL3c6on990HIhnZBzLNriS
TDFbPo1hjfZRJFoeVPFggR8inAQ7zANA4YPolYIGQ8vG6rD/kRqGeB+gQ+pOtzNE5S1Ew/VdxpbN
/IS+ZmnAb88WX5KAmvguTRa//ZX0yp5rs0C6nAvgA57SceGiGLdA6HdCIhh+ZYOq8mkONBOF6twK
R5WqjuSQd1Oi61tPw2UqoTla1ouduXqwCsngz35JngFtV2HZt2GtMFQCrekyC8bqmWpdbUB1V/0b
bz5a2heYEPB7QZrKXNTonHtM4IKgy2nDxfw1glWOydVKLejs2ziKz2s/1eRrI5h5ahkdn/U0eZFb
GMTPBhVrv/EfQ9iM4csCXGTwmeEqLPgUcURS2DYtS4wu2kjy2BVJMxkK6DH4uLcClPhiHNcEt1N8
Xasi8bE5p8vathccTrx+sNDEPGfYbJMpN1ZBalXHjzRTfeES8BynCrI8xO81D9q1gvxYrAWdfHLa
eNZcnWqKyvZfFHhnebI19mp58NoO/Seo8Vzh2BAVVEQdh7mJBcxhGjKJ7QsNXWlbEZi0ra6sZaSR
2YP7nW8mC++bfglcKSZBbmIL/a2rcCka9Xw5hej7LaScxrxhMQwYJt5/QNb7lXfx0xoCGxEuWKKR
e1NiK7oh/+Sf6yZ7MCwrhjHEyghDAoi7NH3h2xZXDQGJXkJlxyuuDbopD1vJLl2ks2JFI+HzTGR6
G7RJPxWkHh5xzljMhcok5gbfjKjxUYtRoH09hFHtWWetHB6Y0kCW5xucCu4yXrMSTPhlO8dhE5mn
sCcT7KZxcZ+9RmlvxdlIwJWeRyrY53QGGKicowq1pbQJFv7oel0lZzK1lj7hQpP17wG89k9xJGV4
0XIYgi2f38oXfYSIi54IaCDTiwk1zia+r7O7CiFTb0UaRfWzg7IqKDaO1ft+9nZEw70E8NsWMPGs
uiLJwkY/dTNqmBi8Wo4n5tC3Lc/oxQ1PKTjafTmRiuoibIQMH6JVv3GM+fyWXKeQ7oq6yFIT01Kt
IwlXPAQ9471akhNw9LDmyr1CA+KrRisv+1jPfLif+hVpfSHqNijCFtaDmLrpZvLEcgQJusKj4qbm
ViOpTDaCs2C94CYXPgGTBUWJRcFybfAy5N06YGEWNOZj2Tmx9pduw37yJSaTNWeadDIELWyCuV4Y
NSwtXSLFjwx8+3xmoT+v6bp97vtKUBx54qqdH1eo9RDxJqT0zS1rtMXdf+WeUveGBfaTZ3dzmnbk
lIKNtCF9Q6pbTj5i8UcrTVBfO97Hy+sqq9C876c1LHCRM9KvTlbWFPHWBECIiw/Ztq650cHfrkOf
1YB72XzaWnEjFg2DlAh9/Uj2WOH9kuk8wYF8hOy3A+ib0BvaUXvZhjU7WZWwu45l2SeJhKrYXPu9
hs32U4iS1rMA1KkGRGF5ia25HQbsDLeprd1foW7Dj2Mfp+KGNgLtBb6dffYwBnR6JhbuyDDnjx/g
a7rmKXdwI1mJvyBtGT/WKDlNzybQEJgvW1KsASQXVRB/TNN+zt2QPuDOCh4DOlFsymdS3yHEmaub
UvoB0b0+dbTlXa7UtkB7AxQLjW1Q1BZ8irLD0sH4rBYxo2pumjWpT5gYQILx2t16nv6VpvXyLqJR
dMtJhwnH5FQ0hL+T8aQ+hF5uTynX7bua6BlCqlV23ZhvpMnsnNc4v7mzA63R3XBD64883PTt0ro0
K9t+5IXyq9/O/dTGtw6C3OiDDdLkpZaWAYNAlz4JbiqVGCvzCmslhfGDE+SvZqnc8iGOOXe5adSW
QpwcGuvK5s3h4ird5mEElE6h0yBZj+OMWbY1DID6mpswuDVhhC5udOxbcjuJsMoe52CbAbOHcwX5
6LmkvMhcZJa7NdJx/RVnMTUC6UEDeqMb3UT37WYk4Mp1bxBaQz2lH9kqNXka2cr0CV5BrofJxszF
dQhMJr8EWJnArMWuiZvSpnZYc4fCeXXKljVpikki67Z5xQLGZO5itzY/tjRm473ZBuO/A6RmkeCL
JY2xe0ss5FjnLZrU2hN8oSp6mVLZtO+2ENWs09BHTJ2XBIGvxBm9Tq7jm6D0NCaKsic0crXxHRTh
LCzDbIuza4hWve1ng11UPa3zkmpSuKw24nYeZ0Z4DquZFPmfb6l071DsSSjqOhAh+7t5ljMikegT
5FBaYem/dCi/2C9d3GXXaIBEg83KJl/CmXXBV4X7ZRR+tiEGdBTXKqLA7EDmn1er6cCnmdatNKqe
0k8cLhXLx9QKkn6e5zGjbRknY4BkperjwLxw69utzgNKE4Ysp5pUkVVM0sfZp5v7GVVtJv+aGnRQ
ntIW5M73Tootg4VGPEzPYKrH3XbqDdyUL1kT0OGZY30iBhM2vSUIgDclKH+LHo4RNy0jwt6wTnRE
lZGftmnIJee8BnZhwIkax5d2LBySVCTWyHsW+65dkCLaS9bV3fRRzsFgzkMbLNl1nrM1xhfzmZ3K
kcrNfO2yGP2kXHTZ/HWx3WjOuiYqKLJuDe+asa54MUIHsNy7to1qfJKkQXvrjHujYtJmxAlr5DAa
+rj6KEvhPTFW90NNx4uttvT9yKiDv+4Se6+fnJQyn4DHzdGIWK8MTLy0Hc7OpkhfUpxY7E1LNn6i
3EdBLrIVBr+LRRKdL+ti53dJaBPx04AnlJ58R4gouYWn15DXM8AuN56r+LsDnbJpczYEWXULBnrE
o2KWvg1wwnIkuGwe0/iS0DhMbhdsL+23zDeidD3cT54GOk+nJhj9CmFPUAVXnNjYUhCUxxEaU6yW
Aq5h7AMzC2SVxopaXzPxtkdhyJYQlsrD0BTYCLX6GONmipxbIfql1EHc2JPZ0J+DWkaAxk6fiLB5
TFtLUAdqXPeI9ob1KquG9/kaV+vtQFC/e8hovdArkm75NW3FYB/7zs63y5j0UpSpc1sRx4geqDDW
1Ve4ueBEUiuE1KaduodlIRk6JGCvY68ySUWhvQMMCE1N5KZJJiYfxoXN8mGq1vlu1Xpov9FpS7vT
kHbTK2op7KQChlQM78PTq/NJNBVyi+zHGB47f08gB5JcwFWmwUxGtpNLm6gzA+p9LUYcWIcixX29
AdMx3XBpgeA5IyedtkKuKIQU8GDKtgKNXK7OQ4EZPLqOykJD/wXlOWxz6MOQ9QuqhkvgM3WbWBOL
z5s1o7/3EXa8D3CvGei94s3azMXCjG7uhhTqMDgDbltJeIsYV5noiYK9WZoh2Vr4clRAVvfILJJ3
oWCoyVQzDvs5B7Px1rdVsEE1O0pfdrhJR6pQLeiN+1H14OFcaYc6Yl7B+yT9e1hQW8N+htMLmJIb
gezJL4hxD0GaDcsL7tzodG/hZoDk14LT+hitMGsq0nTS9knhSvR75HG8/drX8SI+iaFGy1y3aC2h
BlTRq6IZjjigFuMk0IHjgkIQmI8IgEZ/Eg1KHyg0z+duXl2YI1BsVZN7FKTjsku4EPLO2QTVkxxd
ZuHXadY9KwbUV8yT07W374geg+SzrcZ+fVpNkzW3qchwrjmpteqaq6nFFgoEXRr/7CwS26+dq60y
J59pOHl3w+g/4PpAQS9lUGdSW75hn59utna2/8fZlyznjWNrvsqN3LOaEwDixs1a8B+kn5JsWZbH
DcNpyyTBCSRAEuS2Nh39Br3rd6sX6Y9Z1d0plJ2qRkRuMp2GIBDAOTjnG3C8w+F9GJXRGZ2e4AYS
C4gmCYEMe9otdGLvcB6W5sRLXeLlkgSduV2Sqas/LS1KMikeslN8F3gh7Z6k4Lw+1n0+ho9euLXz
q9VPxPwq7+FC9yZBXTX8vZo0vZIqirrvpFOcXZugaPxDHEMu+xbRrEDELgwJl2NOmUnkAT5eAP8e
tgCAtbcztI38jEKnyb8hECdpMmRMRsJW0DfdHZeosqZURgu02GU5PvkkqspX4ZZ3wADmft1dQxTf
C+/BemS0P8BhalvQvelWeV4iqNCdAWqS7QE9ETL91i2t8mC+uOnk4jWog3z0m3bAK4IifTwGI5cC
Dxgkte2rCdW/+gB2hFZTCkmfILwBdI0gdSfa6649uL2Wv3Wy5ga/Fc311VJUyXIciZT1qYmiZDiG
cLvRdTqM7VqekU01eBbEECEDdLLZrcfgxNYfRVlxk+UayPcDWB4FJ0foKPgKmu15i240Gpl9kdHZ
RNsBNTEZX+Oe7NFrHxDHUlRRgzoF3XMTx6HtpuYcmykYnlhF6sZDnhTEOoIfLbRwvsu6bcDGqtHf
0uowt4iJ8cFrRn5FQxmu5lIHSZS8n0a4xNzue85I/OJVLOKDCEzUvyasaswHD78NR2jAi6+fzrsW
NZL8Odnm+NW0v09ucq+vDQIN0K6Qh1rzoni9toFCYjZOUDiY0VhCsYkd0Ckhi0591fLua7XiygaM
a2Wt/zTq2RvOE/RjkRzimKMAACecfswU76fkNSnFXCAsJmL7VpfoJXwWYunrc1zEnYfH8CCjDj7P
dKzexEhtEBpCzmJylrjah6dSxmRJUh1waC0vLJ6SxwCFtQrWMqjea6jTx1P9XnpT7933Bdo1b2Yu
BgVFgDVpwgObB6gSg/Qmx+ZStuhaYZPEMjqPDEkePcGjcRpuwN8ryHLY0AHqW2isjaxiR59Qndws
En2gW2QSCb2tpzhWb7tG1GPGimjpL94EH/bPke/jjU47Q0HJ6VtvShsWLt5t70PB5403qan66G3w
PDxwZAHdaZ3aZHxVKQ2aSkt8Nj9uDdBrh8RXaNFUUdNBIGYsPP01oUrmjxEKRIewg3eCmLfM22AN
Ph4jqPs1l0UW0Zoi1xDbIWBGT9dr3/HoekSNfLlqarr574NSE5JVNfp4B+m3aN+fwAb2RzzwOpTp
UbxXhnjnYQzD6RDRVngpztwdlWqvR3UE8hNnPwAwejhXXoBuDe3QoFnTBvZtSboORpLjWDISX2sz
8e1axsbzOwiyhcvE0zoq4MOGF1ggbkkwKvWeKGiiP7EintpbH5Vtdm5IOfG3y4LGyrEpUOMDtxBw
svuq6xp6kxdNV79dEizMzRomtcr8CXY9qFYAXw639HUj92JibZEZMfL6HZJalJJQNqRrNaCskLSo
N8dQWKv8w4TDLL0DtDXoKo/o4rGEn2tAb3cBYvYJkqG+Cg6cQwayPbVo5KjpwtplxMJqJuR4b0Ys
Gjqe2AkwTA8ZX99GWHZQozgp6+0deh+obs04yWe+beyW4NXl3YRejjJiSn1oz4V7Ey4Jr3xBqbyq
BRvI7db04E0H4drrT0s1cdTv6gnSHGcNI+m1TIMFhVh0KENApvxBJTMk7sZWfW7nOAnve4gmqPC8
C7UGeL8ZAuP4ZNz4LA68XZb6uLbj7lanFX1FxjzuLjF4uMv10MkpOhbzKrvbUEFlJjV57QeXeJMk
uvVUEHhn9BZ1dWySgiO5loOSKI9FbRV9MQze9Df5VgjzgKpyrFEuL/Nx+xZ1JCp+k3XvNxc/AkXx
4lfLOtyB7T/qxwZS0uW7viOxuQ1iT63f14EIeVvNU8tO20QSFEA4etQpGnUTeiIVdO1oPuj4bvJb
tRz0CjvSy4gpiOO0hWF9AKadotcdxzuGck7OHPDVV80M7/N3/lIX6m7UW9BlDGZ6yAhQ9s7BUeB6
hd+8YrH4DZUTD+UnknhSoUSIFOygOuzz9oRmUo1qA67Q/TGz7JkI98Y5OqyeF4w4JskwguYgyb52
XOKtXqSo3PLXis2NB5mAilXfpj0yfmMTim3ggJPiMvQcSYiPm655G41jqKdDXKB8P6ZTE0OIYYng
PsVQD/WPUUg8oGKiYshfhSXTyxn3JyQM56ar5ictjDS3/cZa8gFZAI1NKgYxZSsKkuZDwlo5v0a4
LqJrhTwlbaEiM6RwGCrMsYtQoEewRd/xHlkxZ5kqQRB4hdZGC546XAs2vN+HGk9zAjfMmOgv0+QN
SQo+ULigpilrVC3GoXwAuiEojvMcyflBAJCIgAhrDEgu8jnJ+XsmfQ40ceejDYUyVz4OvU4r0PTi
tE/Q/o8OaFmP0xNeywVqYniV+voLnmRb5aVUAwAhUoLrVW9p0fQgaaTQlpdLcTZgdcJxqDMxLT+B
GI3KdDotcMYZrlq8NSpxWAbIfi8ZXsOGBMcxKoHAOLoBXSxsJF3jru071Zx8/lHEj3R2gzHblnKk
iWaj8EA/RdVDgjdPRRz5J7ZaTg9BOZ5XjJ0RpXy8V/ns3ylcli85x/9E7Qnh4DlMBq/uUAPOhbzb
wyEYyr7SN+3i9ZBpU4C2oCY2C2jqMz6E90ahSnSAU6/nH1CaxZvjzz/LDpH6AVTHltYpDAptlTey
cw+j0uZYgT5wB+TdcEC6hLYdWm7J5c9/0k+QSIEF0hoHtao4iugZbPqBvdVrn09HWVQ0BvUaLzGU
wUuvQVJo1u4FivFPEIq2mJUAuAqXeUjONIGhhYZmy2lAWeuFX+hno1vQLQmzPsVKTgC7aH+rx+D9
ksj8Baz1z8a2sJXIkodWFjk5o9eFfH1cLxXshRwHt+BZOgh010+UnFHuOgH1iBprgPrGn3/mn83c
Oue5QSOD8IqeC99TCKlzjnc3gq/b6BawMqxlBGgN1gUvNQjbag4Dya1/++eD/2SH2ro+dES3RhqB
7VIyHn5TXdUuB5+uIUx5krCVqZwAZb4GnYRIJ+c939b4KZNiYRA8IWc4nZIP8TCqVyJAdeb3X+i/
fTX/WTz19/84x+qv/4V//9rLdayKUlv/+tfHvsU//7X/nf/7/zz/G3+9eupffWmflP0/Pfs7GPef
P/f4RX959i8nJJ56fTM9jevDk5oa/fv4mOH+f/67f/gfT7+P8rjKp19/+YrSqd5Hg3BV98s//+jy
7ddfUDn7wzfdx//nH+6/wK+//P1v//Pvf/vvf//b//j73/7Xv/y1py9K//pL4PO/xJSD0xoR9J/8
/T5anv7xJ+FfghglO0I5Ai3b9VY6eIaW+LHRX6CN7qM4BG0+EgQ7BVf10/5HyV9i/DfOYyDROIkD
P/zl//z6zz7Q//tg/9FN7X2PjqP69ZcfnR6aJLYUPI2itUdii+dyR9FL+uKtkcNdiJFtkpWpaDA2
0CPPSr18jer6q+ckRLYPbcUxCTxO3nudQcODbSm6yA/QDXM58fvg+2H9A0CWc8ob04glY6Rsj6Zv
Xzd1HjkkD/vgVkzi0quTBfTOjLDplgdNDW4vdxFL2ge3aOx4hzb9OGHmSU/zMxoD3ann3IXyt49u
RR/T6cgHOA6dt7VhQLqg943XowtNdB/dij9FBdBMgo8IUuwwn6gc8xter8vxD4fyn7v+39jlxApA
K4R0aL7RKasTmSUJcMKcvfBF9z1n5zP7xK3ws0AxEw+ydc6aEJTL67nDWwgWh6IevugZwKLDhDaS
SL189m7iLg4dP3Zs/Vz0H/AoGXOdGYippXMYzYCPuuTO+KVs6g9Fs7dZ81ijSFZV923bDncjiV/Q
R/nJlWMzf2Q9JaQKuylrGb/LR7/P6rowDvENM7eZPyjJoqQw+TrzWsMfAL+bHj3PRYF4/9ZWMmAS
NMe61UxZVy1P0H87Agn8zWmH2lzjENG+QTVlykwgef6GbF1zqcKtWBwIIvsXtU5AAh9P0fJyyqLB
h5O3hq1LMJUuOdg+unUhc2xEJrTEwmjvTgUUEjvzo9vCWNdxMAVTxwI2ZQNjK03beezu403Pjuti
XcjKQ2lvAqQom2Bf9ACIDIrBKJL+Ix96lg79G/eOzY8EGEiXvtdj8sPIU9WhBNLk2xu3ldnP1x8C
lZRbQbcCUx95xIcj2vzyN47a9Zc/H35fgR9cbLYMeckWjlYfLpiw8Lwo9Zolzya0Xx6GDfpVxxxF
M4d3zX5mrU9sgClliijcNoBH3ARJ55/bFYCmP/89fnbdWF+4SvRGgebWGfBHVXU1iKp6bSq2OcZF
m1G3rEm+KJAxsg4IkNMk2JzqYfrqNnnrGzceZwCetjqTEeWfUNBaP8otcPEZ3RfeCroaxUc0afGJ
gU+HkQaHSFzVDfd/PvX96/1g/9iUurAZVtSAmMrESJbvQ0PCm05u7N4DekgcUOta6zPvIuK2UqF1
wfllOKKCqsds8Phd1CidTmPjwJnCOoVWrI0L+DxBEnHMGjGgzmnA2THHP1+ln+xOu5oEhdUwRgFv
zLZOfYgYP3laOWgxYdb/Uk6Ssl8iSFRlugzuWt1AoyZ2y+3tQhIpZb3C8EBnkQy/QZ32NvQWt1nb
VMmFon6dxAgl/lxcSlN+N5twUYze97sVv8cKNBi9IK1pkuUm4sljHMq3bt/RkpRYpgXO8zIB1n0u
b4UPjBjYJW5DW8EV6pkdxi6QvNJ+S9vJ+0RGmEG7DW7dvag79DBfxO2oYSt+twW1uQJ4T35wG926
e6cgb4wWhco4jHtzgOH7l7QBfnZurLcOCQVYKDocgWiN0Q9AHxzdQLdJ7z/yD3G1g1FlWHbemHUN
ez2Z6l2fBI6f0rpwd8ErT8gNs9Zen7Y+fYStqeOLwK6sbkzXaHVWYxbUBHiAEiBBxyWxS6kV9/MN
VaIxK1j/hQf6AcZcjjmSXTOV42q8Hq3fDIwadkLTebiayqk+OX1MWw5dhiFgEECQZRH4JnEA7p8I
HS9B62POSQiTvg5tZiI7dqTM+8bZ9t1t2lY0g91DoyOK7R1E0edy7d+Ifjy7DW0FM/CLewobqDHD
2oAF98SZixrIHnCs61XuMk/ARI0ZFGbTPvqKYoHbV7QLpYliBeTEENxZV3wrp5KkaLf/5rQedkV0
XcwoIKI+ZiEcfVII9zzl4KG7jW3drklcMMCuhEJfM7wCcPQEtL7bVWILngNzEKCi2IxZv/j380g/
5m01vTDt/Xr+QermW5erTDygiRnCu5n6wU8naP4BngxYz1PbhiDzxugGOr3XmS0xmNTtxERBxgzi
rLoGrBbyDkCnGPrCr/KTOGFrqwMH0ALGhvHn1dwRFX4GRvLB7eNa5x/eeKs0Ch9XQaMNnWUQ2j0v
folH/7OJWzdAoXpfGx0gVPDuQhP1GsxeB/1PnFPfugGWjYO7AOmSbFt3ukMLmSr0nqXjilu3QC/M
tjs7D9karKeinFIIajhdA8zWVG85CYqtQhiSzN8ZjPGYen343uVzMltSHYnQpOiEezEBBkiZt0iy
nBKK38v7f0woFN+8mo8YeZTRYZAk7V2k+2jC+H6A/5CqFP7sJQaAgWyFHHmqKXsEC+olXYX9tP/r
LYAew/PB/TkCC9ssKkOzrtYpk9HAHzqwQfr3+UTYO6dlt1VAl34EFkerIQN1lqfwz/lW0jlOnQa3
hdr5CEYtheVPBlA7uHsakO/c8aNapz8sG2T46JRn4LUcZ9Ndz0hC3WZtHf1a4dLVIexPfPVN+WCV
Csctbh18f6MKogSYc6za2yGurysJ3RW3SVvHPp7ETLqeYam7kqXLnPspYFNuK2ILm3fxsvSqQo4I
QxtxDcNDdVx74aIsjFNkC5vDH4znAPljC3YMKO4orbfaceJWAgAap1kgFjtkJhFn4MrAes2dqmYs
sc4+FhcAV4azr8Hz1k10C3lhpzc4sxXMaxVRIFUpFsTQo1BvuU8d1yN+fqcEANHDwh1LDZjcUSYJ
6AueU9xhtl45CCtFBEzhkEUQn+0NT1HYdRzaOpA+gMu4/ciQgYN1NCHuwiJwHNo6kkPcQb4UWuKo
pESHKWxu17l03CDWiQRdaOgEjQaAUUX4EEfTCv02EbqNbiuUB2jOsRB4jiyO4CMZjOxR8ZdqQPvp
+EHksQXKGZj1EOBC1RMIPTqc4wmNIqhFRwBPG8a/zdtOETF+3LqoauIGsGXLR0i8QPa2xVmiwQ4O
+i0PoHvidDEy+5zmwwqhm2XM6nETpy1PQJMZhVtFAVrzzw/UAGI9HZNqyBazZm0yXBoosbhN3Dqr
qwh8FoHZnfWTeeNDuAAgGwfxv329reAJ0W8eTHWA9d6GjDY7/cQ7u83a3vVj7BNYpg5ZsAFlz6ta
HUHeJG73l637PQZsyEGKHjKyQX/IMLKmvnAr9DFb+TsGY9OwEruwV0lGOLY7NU5OlVhyW/kbj/0a
GkwIobyZdHjc/HEMrjho1y5qyfsPsPb51K5hLFokcni6HAZg/2Ufue1EW/jbyxWjm8BOZJCwQsfi
Xg8uTkT7rK1Nnk9SFCvICFiW4UaY8YiG4MlpJ9qa38oP+SI0dqLy/CPY8+eia9+4DW0FJANgcwg2
45gtBMSJAhpxfSqbsPvqNrwVlATAGCRvVkAl2ip4MCUx1+B/kie30a0TmoQ5b0GMQ04kwicxlh+9
BNxQp7Ft0NG6aRoCsj1k4Lh/od74SlWT69hWHR5EHK9fYNSYgd/zBG3agwzBKHCbt5Un+vNE+5ji
g/YeZAlO3HC5HsHZSGa3HWMDj+COt3Qhx8VVVxxsyRmumUq4bRcbd1R5EBcKepwhqpZXW5tf4oE6
YUVAT3ke3vpoaIoyKJBleOGHkSQZCM0vXOV7Z+YHSYaNOCrhAeTlkCXJwBFX5E0w6EGck8jDfoFU
H5SeQCcm78UMSskpIVLHxzJSanb8xawTDLQBhIiafsiqZfhes247RGxwA1MxG5PkCQG6l9qbI8Cr
HiD5eCm32PEtZoNgEu4tPBz1kEEG5n0HdhvSs49Op8AGwUAoxrTQkMBlDN3G73O1sOM29t5LBY19
0/zgi9soFYhJrRCCmpDGM3HQIKqAbTG7wQyYLeKdgwM21B2WBTo791Cu/1SCV+N2O9gS3j5gTLAs
xmYBgPMaQo7vNh06mD8g/tkIFQpY3y4nhMs46k6mLG50oh7cvqZ1dkFvrmS9dVjuSJToNIAyC0n8
F07vz76llUF2c9VE3rhnj36HTMOkLWQc3OZtHU0lC5AHwZPMKp98DGd2rpvJ7dTboD0+QWfOC+Ax
tBTx9QxBoMPaldpx3lZcbVDpBgiLIX0Mi/uxze9UnbhV6W3IXhMr1c8VTg7oyjlUJQaIVwT+b07r
bUP2kMfE3bY/gTnvPzd8aKdDANDUenAb3gqtoNQTtnQoOWiTv6lymkK41e0NbEt1V0MYQKobGUEM
jSwIcEFihEGMzm3e1ssuDnJ4+UWI2Cpa8pRQ8tTSzbGiYQt1D16hp2j0hwyCQg95ZO5Au3bcK9bJ
nDYddAXD0GasMpkjWVfFg9uShM+zgQbkDooKrsy4zt+HRjyEc+Q4tJXyepB1XDQ0CbNkErf5pN53
Cbh1btO2DqZRTT1HcJPJyDx+wx1wC1q5Wy5ti3MriDcEfMSZB6nqinrFTZtIt4e0Lc4Ns7UEXGUU
AelWn1gD+v7yEu/lJ5e3rcxtNqWFCGqZ+UJ/MyN7VWyxY6y0pbl1YkjFN0w75nO2Fd4roMrdvqMt
ze1pXaJkiRMZdPMbBrlWzl/ypvzZiuz//Q+NnESuUbhFuGChTfWujP3bjTqeR1uQuweLMNrmVmZs
8N8NPtQ1IejhmPXYqDttwkXUe0ADe+W8jhgcqqqOLQUbdkdIP7Sg8ePN0ifeaYKF1keIvrho8iPz
sZF3QU5iKL8gLpA4vzILf12iI+p04G3kXRsNACgXg8yMV3yaEx+Sn40TXpnZyLuZGOj/bQg5IVFV
Cul5k4IbXrqdeRtCFEtD9VyGyE8gRHqAzRBPpaJOeBlmg4iQPwTQMCIyo1P3NtH8EQYLn9wW3IqV
Ja6mslJ49i8zVQeRdMeVQlDXbXDrbLIpFGDNYRvKDao9MQSkUtrqk9vgVrRkkEzpu71+60EqR9UQ
HEwCx48ZPr9TBHhMqzeiIEcgFJKiPwcJax8oKLeJWwFzgWIqHOrWIcvrRqXE8HvIwTmWWmwkUacm
oqDtjKfDFIF5An55VfluoBxmg4loFcrNn/A9jTLnIhbvxkK9dVoUG0s013U38wpZBI3Bog0ZfRsU
sxNqg/lWHltA/RD+8XjxiIUvEKVqtxMMega3TW7DiaoGir9zr2RW4dwsfvmVLFAM//NV2SvAP3h3
23Cixc9Fs5XAhU1mqd7jBpseDLwVsxzZbXvSRS5fqun8JIzaaB+IG8c5xGhklkNigK3zo4CgyZ//
Ej8b2jqosBfUtN3L29BChwRVCUcAz0DR0m1066yWDWFbjriRQbPplvjRhVHXoa2DCghE5DUNeG+m
j0Q6yPJbNbel2/XlW6ltbmKI/DNIT7KxOSlvvl8L7nR9URvs08ViiHUMsM88Qgy/9Bt98FbiVPag
NthnY7P2kh6L4jfiNtnGV00pnB6FdCfz/jGVQ2XbI93A92KNgP5Or256qCm+cJR+vAvhDf988IJC
QkNK3LqTnsSRNcP9BtV3p01IbcAPtN1Js/oCNAcWobrXP0Af/4vL/qY2ECdaoZs+UFzocYxaDfOq
AEI5sCxwG906mw3vtrku9yAaxeex1u9mRt65DW0dTLy9oyiknsyGir+dJSQ/l+G929D2wQzDsAOe
dcQ9CI2UoD/Uc+J0LMEqf75NIEPPBlhfoFUBo5a7ZPGDM/SZ3Qpk1EbjcE/yxW8WmU2hdwUU/pP2
2AenNbGhOGZsKbS5cJ8IHYAvVx08YdzWJLHOZaMHcCp1gQKtZv3BlNUuwTy4bRMbjBP40GfTIfb3
7Defona6hXCaU9ynNhhnhDogHIlQ/OVRe4R+0cO85U7vFIjNPt8m4SAGKPXg9Ya2c/NbVMJ8OOyr
2nF061QGuVo4eL540yZbcG7Z8GodNXGLDol1LsFFD+N2RsZfhG94WF7FysXamyZwGXm+KCzeVdBg
ppDVg1yuJaRaU6gCh0e3DW6dTF4Eaz1KbBROp6tu3m5MMFw5DW0jcvJmGQQU81CkJeJMQv8Nr7lT
YwZ6a8/XZOtWKLFhphkX/Xdj6nPH3Wp61IbetD3ExCIocGdQbpNnKNJuV/XYzk5vTmqDb6BWJaG2
ivbGaMhtIL1MNsWj23KT52tS8RJQwQFoDULDlMbV1Urd6HWUWecy92fBCoWTM5Zx2sDABcfTLVTa
yBvE4C7cDDZJQek1yuw3ue92BdpIfhADik5CwzOD/vanFnpix6aKC8dpW4eSB0mvZYfjvpWQo4qa
29h/CUe53///+jqhzDqRKBc2IHuhD7wNnMafIYq+fW76QFbXesp9CqEc5d9D1CwaX/hd9kPzgx9o
d2fVsnUMtYo66/FLlIcK/jG3phj5zbbA4O1QzU3/ALIFxG9L2jdul7HdtQ2HNgzWakQe02vxEX70
K9R260G4nTMbF4UOQp7kFT5+wuN7qKLf9UHvNnMbFVVyCpghlBmzDiKRcLoIPzdEKrfr2EZF5XGj
wy1AR4HR/NR0zauIrU59EAiXP78fEP6mvIcDRabUePQVG1J4XrjhRfDwfz4401DnIiPWW0/Vdwiu
v9NDVb7wxtjH+MH+tCFRBWyzlqWM+0z6Jfzp6PgA2xr6IV8Xt0BlA6PAaoEQtGES6TokGWPdfxGz
eKl09JPjTK3EAEWSal1hBA51kRBbPGr0k6z6EO58eaIhjF8P3n3e9463HrUupiofRwFTWplFQn0I
1vAOGpJOpV5qSzPpqZMFZO1lBoFqUIvasUkhKOnGL6I2UgrGkVWusCsz6FdH30vfn4BrWmB/4RQd
bYmmIIKeP9s1eFfIPr7zcyM+RWPr4mKMHM3WaIqagY6wYcDSLBTWiAFkPPtWLPduc7dOrvGkabYZ
HUzo7XXoqvH2MIdqcasP2GiprQYlTcOuPitnA3IXufei2e3KsdFSHMWMhQYoP6LFLbpUx8M8prTc
Xojwvze6fnAz2JCpXTNWdBXvs2XS0MiGucL6SgN4UR2NmWeI77Gpf0SheXiA+Yf/rhPaQCA0btm3
JG7rm1JHTJy7WvObMS68dxCkGEwKPfruTaXr/lOdNPDoHirffNMe8eQZgV7ltwHS8RuoV2OsWc75
jjM3bhhnagtDddDKjdtg67ItGm7GQcLRk7uVmGwwU2WWOYYEOr8gL3yCQdkBDkdfnTaoDWRqeN9B
FhRDx+EdAOvj5hZqbQwTtKvgSzBi3MLAdByuALqpXkh69tT1B1vHhjDN8CegCg/Ciy/K5M0erd7i
edV+dlsQKxxCXBLGKhSjj4M4mrU4yuqb28hWKh7AaaSZC4mlhpS6yW8SWCu6jRw9D+G5gBcUzXt+
geq+5zcHNrnxsGlsh8CS+qFRGJnAMmdVyS1M9xx3iBXuFuhGwz4ZQwdcnCO1QXRauoU7W3OshPsP
eDbYfB2E3g9FgTZysrXLyWm1bQQTWVVVhOHAL3WxBUd/7u7nDu5GboNbz2ORT1tH4WN+ib0xZZDz
5P8U1Pz/FJCitjQSjDojZUAgu7AuOpJkSBfx6DZnK8gR+ByTJujwJWtxgOZFyhenZiy1BZGEMEsy
q55egDaEqr9W4hB0uRvigNrIpRjWrg1rBQPIGI4OyVTCw7w0jVtwthWRABbPC4+P9CJg1XrDYENz
6raheiGA/uQStCWRDGEebZikF66j+i7sm/xxGOBs6/ZFrbPJoVofK0PJJYGj3EyC8yBCx6GtN7IY
m8VscEq+BP58DPvP1bi5PRxtAFPFk2SBVQ29wNor7fNvw+aYgdr4pTif/Aj6MxhZc3ks4uABkvOJ
W/nRRjBB7qupIdJPLmKZX+ebuVOLWw+Z2gAm2AuL3VKUXPyhLCAllrfp0lPHtN/GMBUdrWKyLeTS
kujtqsU9TCgenPZfaIfKBBQRv8bQyE0uY1BkY+yW19oQpmUWMgFMguDyXqvrQE3Tdd7Aw9ht3la4
HEMmAiBdCNyk2vLMPB/W0H1bOkF+qQ1iUquI1Nzi6MDyJIWyYEa0G7KL2gimZQFokXQTuciFH3OP
H6rY7aKyAUxFPIhgq1ZyWYOkhdPb5J84bG/cFtzGMEkGE7N6wujJQuSp6avo4CPLchx9Lwz8AUrn
oXiqwgXbELyl234SH/otdosONoJJx2VcKjhHXxQc3r7gecWWw6KEp9xuFd9KCddSEhDGN3OB3f11
qcKDblq3xA1i0c9WZcu9Oh5zYy50gIgYHI0fwS10u8NtPZEOzt1JEUzmYogsTxLm3Geds96tWmTr
Q9V6GaAmGuB7SlleRXgpXo86cNzo1p21lQmt/NIj8F7VcMbo4EDeUceLJbA+Z9LAPi6CL96lL4Y4
DQB3OyzxTB33ufVF+UB7EQQJuSyFgIxLPOQecClVIdzoMjSw8gmwUWEnV47xpd3kcYbzchhyt4TZ
xnehvJ4Mft/4F5XnhyDIL9ESOm50/nyjr0CeLyCe+JdqBg3ViAMsjd2yIBvdJSGO13Sq8C+DN7yV
YfM4tJ4Tuoja4K62K5talvN2CdvwPeQ/oD1XL24bxYZ2watOarYl6wVy3TPsbviHhZk3TrHThnbV
7ThvQ1tulxyE0RAFoGp+VHXrJjJAbTxXVwsTRoLh1proHYXbk+K+2yvFRi6BD8khUybMZfJZOunm
1JW50zVObOQS5UugEDiXSydRFEPnsU7hGv/RZcWJjVzqKdpFuwfwBYRooIDIXT+5UeeJjVyCHbYu
N+VNFxS1j0yVl5rFTpc4IEnPT+Ukm0lVczlfKrWmcQyHQ+JUrCU2aKmH6JxhQT5dBDUw587Pc/7k
ttJWbBDxKst+iifskGV5QBGaXCcycqP3gM3/fEWaPmpNBJPVyxwM7FhCreAULW5KAoRbsQEM/yis
xAzr1YXAvS64Kxw5T4RbUYGK2FRJX8wXGU2vFNwWgURzugSJjVqao6GIydDPl6FVTQrLCBhKJt+d
PqaNWRoWMzQrlOEvJWGXZfSOxUid7kBiY5YSeGhBWRo70MRQPGi6tTuXPoxV3SZupbPEiAAm6cEE
4Fk0nzzOSQqvvuDoNrp1LttBQCLYN9Ol6ryHTSznqqa/uQ1Nnm9wBtUDQ3wxXQKvvuRh9ybZmvdu
Q1snc43Be6qIni6QmrrPQ/4+7Nzw+MRWEYKU5zzhCTFdZN3A5W29Zo6iJ8SGLClRrmbxMOsm9Au4
bIU3RcO+uq2IdSqDRuRggsnpEtKPhb+cgq5ySnpIYpV+Ot1oWPByjAxK/NZOVwN5SeZn32T/2hOA
Kc7zHRJ2TQxPjgXmjfAY4ifWwtLzNMMX91OBpjDcllQs3OpMxEYwGb34fs8nXOZRdRNCNlNLzym/
IjaCCQ6LvITqgb7wevddNmd/DB2Hto5nvkVyDftYX1ax5O+UL6vbvGVuii2IX8/Xn9KBIQh5+hK1
pZ9CO5jdRKZf3UK+DWJi5SwmQSrcuHBKhT3QsS4qtxvXBjFFfpwsEXS8L4umVxFXt1BuPDsdJBvF
1KNPCTV2T102xVM25teyZk6PHmIrHW41mmDRUuoL/ZzMp6h3HNY6oIwawWVT6UswewfCxMVM+Tun
xbBRPZwJ3H4ob1wmj0GtRVxD4+cllMl+V//g8Nuwnig2s182WI2K6fxmwSm69qhQblHTxvW0hsoF
NkXqMgryLlqTNoUz70sWhj+bunUqYWo1+EDK60vhAZ81jdU7uGhrp/craN3PDyVwBhGH9Ja6JLw9
C8auhSFOpUhiA3vKkolqLlp92WBqKmBPTBrYQP5vzs5l2VYcW8+vcqL61JFA3CJOVQOYczLXfe37
zo5iXxEIEAgkBG/hcNMNdxzhrl/Aj3Mc4bfwP/OU7UqyjtNBRGbEXnvtxWIKJA2N8Y/vP/aq7MJZ
zwWweoCH07Wz/k/a0F+UocfyhZBT/nZI4PCsk6adp6uvfoQO3ulpfSz82at3wtaMPp8x2FxtOeQM
Z7BNju2be/XOsq7+oG8vdAVD3DIyUp/CZJ7+YHG9RX//YPbs1Tup11MTg8qArbMJ7hYolr+MQxdW
0PTVIzvN3lTRLBhvNsiHnu9etLhMbmngzK6vnefpQitNiqg9hvcO92IhssJyAI6x01VUZMuGBAbg
cKA6pMMI91qhbh6Zl9h2uvbeNpyHqBmKuO/6Y2eWPVdJerPrIo13E25K5KGlMUIAfZAcHO61QgLd
5sKftL6mFPZ8ous+hXN7jE8W7tVCYe+D1u6P+qrS+KlvXusqenvsZdktBpWDEzSaffQ1kDZb0gCW
8upY+mMv2JlF7XTf4NJaof8JK3EWLeaPGhX/nYV9L5JdWqrqbWD6SilAOC15mCd1bEPaq4ECOJUt
1ih9TdakIDHP+u5YRTzcq4GWlICZxDp9rRU/b8MPn/Bja9heD0RcAh42AVSS+kEBckCezAfPWXs9
EKyjfeGBxXTVss9M6rJk6I8FRHuk0dopifakbbx2qqo+JYurXzZS+V8Pvdvs9u78XXkpVQKO2TCp
uVaAsYQtHLvdwZBo77iVzKvojcSll0TMhVxNk8fD4A6+gbtdVBnlAQiLq4+0uUhlSsioDxWA4EX6
2zEBw6+q0qrtsNf5cwG3pL4UBpLbYyO+C3CHW79ZsPXVFW65J4Ryr8lwrKAX7lVB9dKFNSeugVSF
QlnL+3b50E1bd4xJHO7RRlhOOJ8Erm/hBV2Mm/zFeO3BDOJeG8REEoCF74WlndK7eQ2yGOTAQ0O+
BxuJutu0ZXVcKs8Ui+9gb9ACbnTs4rsIdwWMxHgDi0o2BdkG5VFEj83NvTaIzDUbx7q25Vhbdk5E
tV3mNbHHgsW9NgjiSB1XYWVL6UUPnhCn1A7Hkth7YZBKJhrOSGKXsHxcMqLTR5/XxwqF4d5Rq12W
yYe005a1Xt9p2JFkg5cejPv3llqp1yErMd0GxVSwkIuTK+jeB+98Lw4KYHvFFpeaMq1AZk38Jcpx
/8eSCHt9UMeF9VoX4+KcvwXD5iNfjsWEe3GQ7oZ+WvvAll475LQRRWzjYxNzLw6iYlw9sfgGp0JR
WD+BPujLoVm5FwYZeJFbFq22JGHzufW68yL1wfHYbZnYJFct1GLLcHT3g63P6XYMAxjulUEDyni+
EKMtbdPxc1p5NLNM+ccOzHu6EfxFaIMShy21i4uRNO/5Nr4/Nty7LdN2EnmV0dhynumjX1Wg+Pr0
WHkdrZ67/XjUtu2NxQsYjk9pGitkm/WxpWovDYp7UqtRSFsu05bjF12C2B57T/a6oEkTGdYSD3Pr
iJfFvjp54XYwlbpHG3m24cNIWluqCWWOVW7RCUT574ee5l4YBJsHGxr0I5fKjZetizIM0rFdZy9/
IcmskCfHpeNQ5u1U50N1zMIk3HujcU3XMZa4tHPbObU3yEZ68FHuToDajASEccwcOLrOmeqb9wnR
zbEAgu4i2RFtUaF2vS37huRhYE59dDCm2mtempBUluL/Ml34TxSvcjFGP469I7tJWbO02foZEyfY
2FkRZbME2fZjQ7JnGvXdOummEbbsVPPWl1+VFx+S5Yd70cvYq9SfFAY7IA57QnipxvlYYL8XvRBw
YVWzYLDrCcCbVlzQ13PssLPXvCgGGhhFKRl+7H0WwVojAl/j0HPcS140xUyRXWPLqt4KGV/nQR3b
3Pdql9a3yreeZ0onYC1uRAbH4mNljb2ykIx6HUmP1a+6WdfWCbqdt4MeJuFeW5hWTSRphftOU/21
3cK3tl2bg6O92yfjlnjQyePaIngwNMnJth288m4+tlRsEcFBoTTDmq38x5B8PPKCsL38Z65EFM4O
Lwj0NAWU3NnSjoc2A3gS/XZjJ0Mk9NQnphxdGAEGAkHeLCfv4NVvyea/S22IREaVuYXbE6WmgDjl
I7OtOzTcbK8Auh2w40Xj1qdgvQxuvSzqGIqO7SVANPZ9Bz8KU6LCO2bqho5Jq2OTku3JRVMdcyQ3
AlNqJtPcdNv46tJl+oNo6te99veJfLaXAaXzhuOSIlNJkDQlJVmF9p7EkBqeh9S2/G3b0CZBFVIv
4gJmg4bxTbhYfdGpU82lJV3NMrKmTj6JzY1LDWfMlh1LLbI9eyZssV/ZpZ3KgXIw5yj9CV+yQ4d1
tofPWOmFvIMLYbkN3WcWVg0yxcdspthexWFVwETsy6lMprqs26TO6HhMFsb2Mo5t60aZQAdeOjv4
2TjaNQPVMjk2Tfb0GUWq2m20vo24lBmcc24Nstsx+gfbizmMHdU0jxhzg7mYVZSrfE7Cn4fWvb2c
wzTcglSNW+eh+ETm5Rpo7w/KXQwr0D+YJXv1hvXrTVjGcd9+VTAXlGl8rOOL7dUbczd3SzThVfGp
YjnMfWi+we3w0JDsdXjchhECEDeVtA3uw8YVIMMdChbYXoeXWJLoJp1w6XTxsyX0rhKohoM7wW5v
rLsqtLW3TKUk5uQa/AIQm49h5theihdVgREd11NZ9X1XhHbtTkuqg0PxKtur8TiPSQfN3O0QGY84
enRsqdBTPvNDJxu2x4g1TSckJT3uHk/2WjejeEjnJTp2tmF7kJhJlwqmu5hEo30PDtqjNM2hZAbb
o5DIMrRhjVek5LP6rFz1gmfwB0t5+O9Mz9vf/13gYJfIr5KkRVYqZf096EL9nUmDlaCvdIp/OTSV
9nIiikY4MpMQS3ofJ9nST9+4HY6lpNnvBEU1jF/bwcf7HjYXf/rs+uTYTNrribC7e2ggxZVJulZ5
E5CcwOLk2GaxVxRV80CHfsPFRTw+8rFF6WU8VDVneypS5KRSIbqmy4gNXtFF8tmr+LHEA9vrijq0
rGuyBFPZ3jQE6Pv+pavlwSh2Lyyag2XT9cCmcm3qR6a7XM/tsSm0VxXxEWyZOKB4B6u6RqJU8Bwo
t2MmhGwPDBI6UJuiGJVkmMteBAXO9IcKdGwvKoqU13QeREVlWrcXHvV50kWH9EqwHP/t3CfK1dEK
bBscwjz0UdhM1MdqC2zPCQrdlLSAc+A1cTSDYiOJDuW62V5Q5Ed6lNrDhS0soB69Kq2zqYmO4Y3Y
XlTUpCYhgW+mMubdUhXzMPZVNogBfXeHlsK9tMgH3TMBl/D2NId8CM37IDjWw8t+pysKh3GtRwQs
rev8wheuXEwqji1Xe5nPqOMBHswIWbqWXZY5zURKjr3ge5GPR1u0OLW4dNDGd0ihFGI45lXJ9gof
DrjIZgOLF9xLxaPkHca8RWn00LPcK3xusm3gPUlfsqCid8Iz4twlc3Jscu4lPlvHUk3HEVevRU0y
1U6qy11Xjcf4FGxPBAq9tW/CduhL3ndtNuI8MazVsR1/L/XpZl+PXI5TafSWQbt1L2vx/tio77JK
opnSaaTdWMIF05wXEW65R+AccOzqu+h5RX5w1m3qyjpFAjxUL1EzH9uW9zKiLfBCLYfNldZ5dQEy
lT45RQ6G/XslEbS+k4j06krVJh8qpH2zPnTH9s69lohLGBtQf1xLOPpNgEBZ/zKl8hiBhe3lRNpn
GhVX7souXucug6Yj6PJ0XJcfhx7pXlMkegUso8Mj9XDLZmlO0fhHGpF/LOVke0GRktTUzuKRovBq
f6Z4vOxU9Yv+pkbWgqwFoHjzwdvibjod+yzBb3fszZFhjVPiymh+400eQE9Hn4K/u3LfVQxSTleG
0mSzabM5POZPwPYSI29loJMnGCWxTM9NTC/0oEEO24OH4nXzurmmrsQRA8BDtbVZrQ8mRfYKo4px
0N8n7UrOavkeuSPPZKv2gz/KMFDy68n2HyRH9iKjphvR2C/ToezR58vewaNY3NnIeuGDmNGX/wZo
Mzq8mypZw5R33eSkvrhoCVagR/nQ2i6rUfXqxwyZRLXdwbYGSB23VUK/pV0UjvdUt6a+03Zc56dp
rer0JAnafa8zUF666Fs/NNd1jpbkkcHQgZ56HlRdYcMKlIeMh2n1iXmhn+TthiWgaPmodDGFEXw2
g9Rrl3KukYx6Yb7xwrOcCasukYNu6mUZEpZv4ercCZXKO9v57AOCKPOVETU/hh+G1/4k3iDdJKYq
OU9QO38z+G1rHsI1JCrBwAPdKEhI8tNDPRJIHCwbFfr767g6B6ti6i1tfPtzc8CpAbXajQH8UWAf
cVUuCLvvtN9Q9Qq9tlOlaOJm+9AMonXnOYm89Ryj7VRf0cLUJvfelNrxMezCPvgFWPTVlAGsFuo8
iebm/VStYZXzEJLE3FA1tNeuWir91IGwub6LYD1aF1KhwS+XVdpHOZwJQn6e6canu5stuShIL1f2
jApzvWQp973064pB19fQnwy8Mds0aD7WjePk6i1hEhcuEnN3TqLOr/I0QH3gFMXOe17CTbATUARr
kjNmePS81nX/ZvGbRp0qYXr2qkBXwN3MfX/DkamE5GM1tUnm5qaXZwLiTfAsha/bfARXHvWpzYJo
KvoO7TexXCD4X5ipvDztYzUXm4MKPSfLTEFaH3kEZBNlSl2SFAK7bGTp9mGZINfKmiAZvHwhsmLZ
tppYngGcJumpm0zV5InT5qNpWwoGpiCLuQRh5MU/NhCsgjLgA60uAYUHemaGAMY/HvBNJuejt9zF
hMeAd0MyU+XbOPhf8GsmAHbj1t7hoD9EGViJw/TJNMkkM6R147Ssw4lYgIh8ZNIdwyzK5j6IzItJ
2cpFNvmV3bKmU8FahI57/dnIZK3zqQJHGC4428Zz1Sv0TS9BnEwnPfiQzbKW8Dr3EyGrc8sn5goK
Mf2XpamczTyiFHw5+sbwIiEyte9Gw+KPSBxwUQxLmOqs4wtfLhP+ui1NEsxbVrcjS55ROoimDFjk
RV14l+DPo3BxKDIvGlsY2EsAflyhjRHrJ7qmAjo+sO8b9SOuU50WpO5M8NACG/nD32pHLl7iuW8a
Fiq/rJX039GklxFyFrWn3/BKbgSAmWjZ7kOxgFGcN0wP9DRzP2IvS7eG5Gyqru2vq+G+uogllmM2
hcY+j9a0/RlzKzC5CvXwfakZMn8cCG1TwkjIay7eaquPaYQW7sEQNgL3qLv4/RIq705a/E1Wg+oS
f5yHpGuHE7iSrZKnZbKsfa0j3vY/Uc2j0QlYGT8x0BLzILpzcwCqctbbKhR9LlEWGoIsIkG95viw
q34aABywl9FjfvIwLMPtHfDiCstSNVR4XDgX8rdoY6vpW2m8uod76cTpmA1jhSxa1HTD+54SUn9P
xqCrvk9woRgLojlC7Lpuo+6+Br7bXfuIbu3zppvoQ+ukF+SS2CU8ayXM9ITV1HM5q42Kzqicxn4G
/KLs3qN9JEjfV4ryu2RAXR8t0Xyq7obIRT9b43dQ77K4Xx77vke44Hd2+gjEq4H9mjDNz7m184sS
jsdZN2BGefm0+bJ725jN4wXdEGNkILQtQVEjXhovZMA7QbxIJE8u5RW5SM+M1alBqOblYxJXwSlG
l1lVTEntqUzEU+idGs9bvkR90o9XJbci2LB2ZAvqnbfhfeOnFntNggBScJYJvgLFq5+3ajoN9fQq
PZ1uJywJMe6wkhyrc59wRs5zywm9eki7KloE6HD5MK4h8mU0mtIvmgbxfRKo5THSXqPu0rjugksI
jwv/zDAJ5kdsgHfdOuQjUJDG1Y/pEtXoKmnY9phE/fiAtBZ29wC6ET9f4543ZyXjRWQrQ8Y4wwRN
fwGxc31KBWvjHBjkz34zpt/DdKy++gMZ+tchrje8CTUVNI9InRRupBIbImCZQK+tHMxCH3ZYsq2/
MpucLZPmru/JeEICXRTg2PQnNfNL7VzJSKOKUKB0NMXBRQeUZCldn3nndBbwrctSwOEyAcQT3svm
FWGEyVp04ubGeUu2gUkg03greByZjKtYPTS+/+ioLMJYf+KLZ88+aerCwBCpgF35wxbrFak8mXjF
DHu3gnc2zYXybJpRcPQurgL/CqtzGz+mSfvOrNpgPXdfY87nM3jlrIisXN7FtlLF2ABvDbKAHvMU
JoAGr21SYfkJnbsD0c7PYML0TjKcIDys8Nja+vdr4mE9rMY0Y3i4OTQUNGN0faQrv9DGPaZWkxOw
9w5Gqp3I51jW+TqRpzYynzGM0WkEubFEIuurYHw7BcFSQNbKi25tfsKPpD55BhXlBI5nCABcexZO
XNaOj3mVkjkng8G2YugL6ZJns8Z3wQCtYB1C4oNm4T6LK3Pp2Jg+DKx9rIRbiihaX9teD/JcO+8z
g3VVJit5P9vtkVZcZZxO79Uik7spSvSpWqKfsrZPXKJcnPcYw7BVM2aCcvlIkgccObfbDgCEubMK
S1DvzbTOfK4RbQVhMJ1FEMksccLmfiu8nA3jmyrmcenPHPxwRV4ZmkhAV2rzQPhDJo3OmoHgZ+Ie
XQgWut9TGzJ5RbIiqjK6oMdEIumc6b4NX2BcH2OnqQp8IN4XG8w9RTbE2/Ticxr9XKJqrorU1v67
WgVmLUbbouhI/UY2DzSkIXIH1tD1CW5DcbGQnosLT1ohc3w+6ueh11X0HCMz5e6ICuhjRDyhMsbR
i5o5rZJvag37YmgCL7kmbRV9HLoudFmwzu4TDCMjck71WH1c2naZEPOhL/Qu9Vni8GZqMIz5UG/v
U4ZK6CkBGDTv1t7/CHsYpTPd1PpjPIz8p+ao/Nx3ncHoGIk5hek0xnCerpsNGwgSZU+R59r1je5T
3t/FnCT+WfucQHHdeTM7DVR3rEjankPt1C/V0xRWk7m0AZO/dNssb4p1wXoIkQVeK3+Y1gX1pTU1
BZ9b3CtDu0z7GqQ1/TbFcJl7LxRpTeYPSLYiR7qMn0jbjQZBVVK3ZV0N/Qc1r2z4rOZ4+TlHUC1l
Ogqg5NeIiFG7WnrKCgC0/eTFik6pk29acOpkv7ayjOHQ9JZQVsnToAReyNEkaOfk9QwvVWFi/Twv
C98QmuhZwofKmf5lGAfe5J3pA4qFpSFzhgxrOJ3Tqd9opiVfxxxNz/R5BBZfvh2Bm5ie9UTIeB6I
mcS5oRViwzRA13G+OB/dwPgU/Xy2Q9AUTBFSImj207XAUfABmLcJ+mdK74D1mOJ70Mx9xGPhtulT
i3XmI/GDzX0P1wpyT2VHb77oAQzrAn3BDX+VsCkNrmOQsApD0URBZi0VIiex32FdibjLFjzPtgzB
pAar2Ek034W8aYZXr3d980xp1NdFiJCXZrMCAekF5xbYhbNpY8kJsfULWIs1uppIgq10s+u6FSYW
0X3jWCjuEspn6Gui2AjIAKekymyzjW+dSfQXNgKKd2mho/fyqIF/es6kWH4qLxF+JtAb/L5fPWA4
+zFqeQnePaKSyKGJorAzYvfMU4m+nxvlnSQ28i/MBOG7afTkXRSnOFA0vbvDUkjFUxjMzGZSWsfu
UsEbhiOABT6bbdtPacPpA051SZy1g66CXPuk9CsuTp5curmwXjKyS8A853JlGXWvM23mNQ9Uawus
dcmnzcgKVG3YE/eYY0P/ySNx4k5di1jgYcTKuz1LhKuZgfviuYp6Rb6SeQq2HIedpr/M3irVaUsp
fwN9R1qfNs+z9C52jKX3fDDrO1hQip/QeVieT6Pq68uIcKtBPWkZabGx9mG23eI/t/IWGPWmguMO
WInqe+o3LHqJOdtOw9pPcY7qX+mA9HTZBPNNlVUeewz1luKECOOYHlYm1Toh0cYCVpiIcZKLWkrE
Y3EQvo714L2R2grsRLOMX5MlFuZ5C6dBvyx07b72S+989BUr4WWr8LE9TVOgQdwdNv8p7IV9qSc5
wAh+qT+JZnXjp4pGyuZBhTazIE08r8AEACmAt9NthV9HnWK1T2adu23R9WWRm39nk7luAGrbmMsn
hbMwAbup/YSgro2ynvkNXNVxI2+3NG1+hEIsr0iXB+/rOFzUSWyzuE5wwkWQNEdriwkZeeSuhvKn
aBy1pyqeRSlQqcuE2/zmTHrjqntpJ8efak34+9GGzzDNZpny0bzri1mcYpjRB/lSQ8J3igJXy/tp
CBZAwtpgBlKOr+hy4UMqTrNjvHkyTbB5F2IlefATvXyslsB77L2YzUUQtQopBLQkxeWmca440TEI
9GM1+eKra3ohM4JIdjnpkJrkPqJdXK6pbKGm8u0IzQWNxHAawtH7sErKMiQR4rxPwvZigm68yWy+
DZY8MTPA88JLog0xRRt7RR/TgF94NU5NZvmWvqZLu31RoeJ3dOH2SQqcBLPUdbR5TLCHr19hQ7va
07ZiD7zMvR1KR7fql6E3qzqNS9xjtxFusOe+omR4Rk4Oh3LrIzyEDSn/jjN0+1ZOM5S29RaVY2Lt
W43F8uqvQRXdEzfX8gVp/O4HT7p0zAexzoU/uu4uCCvEN1Lrpznl4DoCBoxlbEhZ8GmEbotlPgCB
22l0m3qah2bmpypc4mcKe9W5rPiMY2m3kvAbZvYtWUPi1XujR9caHGjT4aFv3VCGvmGfJugxO8RX
qV1OHVUabxU2xSaTU51eI2BUWbY2sfJyl47Wv+cy5Gkxxv1tS2jrt7RWT9KyoJByu2u2dcyacCBv
YMe4PQwE5p2PfpC4dxv2ivHU8gUt5hoghNNIVRxdB+Ocf9dzE78TE2zLMOiikzmcdegvGDUW3NWB
7DcCaf/o9xNWnWl1RbWM9iViMdbRmnrTqxBJBeth0aX3ql1+QPQZbV8m9Lf/6H0Lmi+SeDKTYl1z
5wEEe1n4upJsJeg+7OP5nmzuFLKW1qeuE+6x8pvSVd3L2k1sQXLCj6/Y/CE5AwyP9GHuoR/q+8oT
Wtp1m97W1DcyR8cRDDdoS6fxyroEXPlkYtsbb+sNzUzL/C/QzsvP1jcBK0mHPSm3QejGc7OiEUq2
8Efgq788TsZqhF9SeRcTIt+RL3rZxB0BW9rcrxOKsjnTvj88eJIkGPxFkHeyInZ6SkOWxmcfKtDx
LWTSasq7Ze3Mu7lW9U8UGWZVYAu2SMOoasBVNnTvgHZowubBcxh/P3DRS6g61Z7VuMH4lxm9hmUI
Bamf8RTU8mypKXtuEl+FucXC/kgUX76Iuu3iSywHCNCwCjWgbINNSIumqtVwBrdo+syEQ5UXpndY
bWZwNmSuGMXOB383zOXBCD8qh7i38lqvmONX9KIMb2OZ0vB+0HWLl5qpurA965usw4YmMoTyQ3q3
BsZXGeo8BgEu6Yz4mNxsaQvsGbBACVfYj52Z7NhUaN2l7TkO+ql+UpXiOPX4NhpOZhb26wwcF8mp
9VFntCIxSU7HOnkLGFrD89GLwvqBBMhovMMhIF2vgQlW+s6vYGD8PRZQ6T8tiZzNXQgxjn8ZbdXq
l6TrhuDHVvVSXAD44z/tbGh9T3Fa3zBzpQ6faY0EQSF0XXsvlb8BEZJRgUIEZvqUaGyiFO29hVk7
HKedgL3CB5gZxSDBzH74FCC76XeZh1WHvfhhT+5I38S2WOKxCzJDMBj3DZpjgkvjp6M8sw4j+GHp
5OSfXOVWVtgY3hy5XOau/2TmFasbSlyjex4ckpSZCYO+zXgiSZWDnj7zAsRT+7YLaljbKd5HkOws
OE9n2EXEx8g0kz4b7iF1YGYzINqNJjo8Sfi++QVf4rh+63riDTn6K8mSD3pz80tsmvHU9QbnRpxB
OnnmSU3Tn0gjhcupj9twRNkKkXY2ISE1vIG81Q5ARuIHrm1CIl9mlTLCnnmMROankVaC0Qz5C3R3
YJYF3vOoPKy03SQSQHS8Pq3XLGbdZB8koizhssj6Pv9SBWkqspQwqbMZxlFfhMSfESI14ZJ13YbP
Aa6+/oKsdwTTehRD57xqNJ5Q18ebLhf8grZQjqBrr0EwHX0hCkYwZTuEU/gmXbqFn6IKL3nmr7F6
IS2Z5bdEe6A+DW1TNUWzEhFDUuCj52MqOtY79ssUbl76LbBqQObBjqY5Qfrr4fzUyZnlsZpImjnE
4usxGdy+OXgOhGxqroZygqFm2ac6eUayjB0sx+wbhDUdqCKdHspkJq5oe6myrRd/s8b459/YHkx/
/Rd8/Q2IL11XYt59+dd3qsN//3L7mf/zb377E3+9/FBPX7of0/4f/eZncN2//d7iy/zlN1+c+rme
11fzQ69vfkymnX+9fvVD3f7l/+83/+nHr1d5tw4//vKnb8r08+1qWBL7P/3tW9fvf/kTvfUk//Pf
X/9v37x9gL/86V//y3/9n//5P/6P//Yf/vU//fff/diPL9N8uwL5c+qTGDxekiC0vNULlx+/fsdn
f44I+A+MkCRO0lvTS6/0LP7ypyD5cwRGAyx9A8S7QXhrUJsU1kJ8K/izT0hA0jgMGI1TiLH+9+29
/Ft16d+eCIbjb1//U2+6F1X384S7uXUg/N8iVJwEuLUUdwcNHYzZwj1WNZQ0qnAKqF7Q3ri+iBBG
MjbsdBaaxXuCT4bCTgyQnE7mIKurZWgyb5jbsvPW+SGaWlHAko0lGYfe/RHsk7FgckbHPE9jcfF8
gsj/78b3H93wrRi/u+EEXqFQuIUkism+mUwPAkeuWVcvaL32XoMKuSLnS3NuNconkek+jY4F71iP
NSX3qkhdkP31/qAm/tvS723QaBr7GDH8h8e379ecRyVm5PbbF6+JGOwEYv9LByzoFSXDVGUTkROO
a7P4+Acf/SbL/O1HxwPyU4pPfvvDvvIMlMoEq75JvQikUiKkC+L+c9hF/hOYc/WFxVv8sA1D9a6W
HczliFXUz9JhSxJkgLmszx1kkq/+vPA2W5DhO/mxpn9A/P/96+SnhCZ+TCL0dbC9gLrjwbQaGD++
zOnaPyzMjhANwVAvi3y7Qr4xxhQQOIf908IE5I/ejVu9ejdAaRLHKGBgrsW/a86Y0LIYxMiNvMC8
/qkhg3jHpMQxiFD66DVjfRdFbR9m2+h4jr1KX6cxSIu0rZs7uSJi+n8/r9+NRZCS5DYWSYRnFe1x
4tWiMDXY/2LuzHLjVrpsPSL+YB/kK7NTZkqZkizZll8IW7bZM9gHyccaSo3izqcmcj+mCxfHKcPC
f1EPBRz4WJKVJIPR7L32Wmvn8j4aQ/PWzuyO2ltSGMDXjp7kQa77HgdiaXuHYsysd+YoO8TvY2H5
hqt7jmO6uuub12wct8vrOeeh7xvlAlnmsds9exzbJ9H25kp0Fmv37897EW//Nvw2hCLL9cTy4in+
LAPyD1pxnJlmXnh9+kCLzmbVx5FtwdOT1taTstwkBgb5LAsMl3qju8sFyXZeO919U/baRlRF9TKX
frExG6Fvs9bvAnvMGTExy7vOF+Ihi7vxqMJqHaLk+3iZvNii6E9/f4qLRuafT2E7iApY1a5jeCiR
rumAwgwF0OPUn6M2qW79xqyPjl03W7u1acBBaFZFRnYri4Gy3ljM2Wuf1c+NMVcvhCZRFRht5+zp
2pGu20SzEmqTi/RfufeY+Bd3Mi0/02bP94LByOYvOuTxHV20EXdYXv0EtUP9IOye7jVkAq8ypVue
7ybz42gU+nefWvy20F0UgdnojGCcpvkp68Wwz2ToHMskgZTikQVVVLhuzKnWbhClhNtaDe66UKrc
FoPwz6Gh5MqRyl13k+Nt4FRWpJKJX+wkhjNbz5+Sr6BKdhPkU06wQxk0oQCScoVUV/cebQKDea4+
arSHu007rdkgpu4/FLhE+zOQhT2nmDrPVPLGUvtaOLN4aCO72LjF7BxxJDL6XdbosbsWcXKqiMV/
xvijPQvbknso0mZ2R5lVPptlpR/TEFyy69P5FaDOeEmKUOw90MmtH9Ievawd8z1ruet1YzueLQz2
LssVhuHbV2QwcogSO79GP9elY5yWxOxhdErjlNpOgYNIOr7+fb5dKck4TCxd2Dp21EK4JlaYy67/
j1Uzp6ABTieTe7vKmQcgs+p1tnvjpPtjW2xjLXK+ztRinhHLmatM+pYKTKeabkniy+guK03aNPYD
EKb+/n5+cfb/52qwLAMir097btfzxJuW446GJejYd965rnS5d0c5nzxFRmkYQ7IrPeq1Xu+bi0a6
O+Zpqh1oJJu9s7FcvxKLITJNzzJwT3f5+9UrKcyC2MQJ2zNEDFaZn2tM8eV2kr6vXuyyfc9w8SIb
//2preV5CYpMoixis9/fSSeMos81R50JeThKs9hvDnlZwUVYNjGpYe7mJMm8SnQxBL3t1evRmLZa
SseIf3t2WJbJ8eE5yCJ1wo7f7ySsRy/SKm88x3rMSvBafwuFXV/R9yqm7sBBcpenbbhRWZHddqVK
xiBJ0OUNUmzyVAManNPhs5dE7+Qpbw83ok9K1AQ/+vJ6rvZ6kI2oIg7Sz8JVyc4Yh+Zgm1a8MTPp
vkCboWroT/BI5JzcvDMkb8Igy2Jzxieeq3oGzYR/HxKDdnMeHrv22Wsr8VwNQx7IroQThL5KvQ5m
bZzsdhD3NKslUQxzSCqaQ3cGrVVilcV6tZ5KpW7GeJIIA0T3nj3vMjmuJg8Tx7UMix6wpnHtXFHr
rR+r2rTPuqW6Z6zdAUbrvv/SGXFzGztJdxZzFg8BRR1nPc35ewbelxD46gaWsbGEwSZmkV38PkC6
m2fuZCREptLXPrVTAUrnte3aMKNxSwKS7ERtJHdRo8VJUIN/fRyiMLWCkjPn2V+sIv/+xpYX8rf7
uWLv9l5dUIiO7XNR4HYdJweaEf78+yUuthpvrsFeSl5gEAFeTwrPGNLGizzzTNE80Vfe3PXbMBzl
vmzC5JY6X3QL3q9tS11WL2NWOTfRPNR7MZTZPo41UFnDNrrvlDzajeH3/juT9g9z1mGqUt6DI0FA
drVcWoB4f3BT68wi6Z4b1dS7yV64fEUzCmvzzmD8YQbihO4Tu/CfZ14fKZpDib/0BvsMF4O9Mqna
4SMCr5humO34Wjh+t3KhhmSBpUXZDWfHsLEFsAx7/LOXAMAFTsQZG3ltuY5pA5oFRtTk+0mPWtxS
inyRPQ/vUdIvpitXr5Ak2TaWwPUPRw2lakfBkaOY2VdoANNea1aNG9W3csTYMCh9nJODqrG6I764
/ZOw7e9+RYrT94b1E0mfOpiEg2u/wKHQbbX8aSAUe35naBey7fVNmoQIZMqu73O3v6+t2cMALcy4
ybamcdVKWalxKkVWbm0j73eI0ugf6/vhUz7kxmk2evVUZskaTBeWw5D8cGAwvac/+uPAEbVyMEJ9
YAiX8/MfEQTXnG2tNsxzOzvOsaU93/OIsSmELSk+pOzAxymUIzb26bwSWi6/DLSNhXQ2eDtPT60P
eNxbt6nsumdHeerVjuP/r2G7YB2WbRLIXbuSOKNumXWZG0uN2zjV1Zzfg+1+8lU1Hvu2HcE4q/xG
tIU86r7+WDUVO/nsenujmjukbPE7fPw3GTx5Cns0mbS9nK/XeSq9Z70wo+/L2Yexd4RjWr0MYUX4
lcdUKiZhNh8sevq9k5P9IZrisp5tOAR8rv+GO+73Rp83WmmeI4DZb5QtXICWIV9xjNBU1pzVA2i2
c2z8SjxY5iz38SWVf2cOv4FQliQN1qXPzVDZvVaX+ZkaIw3N7TnzTCSZreW1q54K8iZ1IW3mvfym
13P41QIHXaXL98v+XSPkPwwF6JUBvrYgYBQSriatAHVGLG/OZ1O48VEipbszZs9+zRLbOIlQyVu6
ep9mBaVeYbT7dW5tb/f3gbgEKb8vZu7BJsezOaxJ0a/CPKEMCGilrZ9HQgpAflevXopl4Ublsm+G
RcL5Ta3b3ZbTHJ/suDaA0Wv5Q/ZJPK9d26leKEt09aqF//GcWX271wbbfBB15RydJTCNaGtFc0W3
fS5KJfdVPtmKwkiUJ1CSDd0kdKGnJqg64ewFlBGzYk/7+4MyrG9jaJvH5I0bTD3rTe/BvBzqLOop
3V/2iFxOBEmiSnbx7IiHSQjj2JSas4Z78TXtRf5I7uY9UM9yjr0GXiAjx94lujndNqX5IUpcezNq
Wh1IvxihMTnzOmpt9aPBDf0kO+dzYw3OkfKo2vdtIe4TrW0/cjAOKzeTAq7UkumMo2Wd61l503rw
Ff3P3aQedhRsbZbCOD1ObBnrLjYphqTUEwNjSYpGqp85dAzLOZKnZqfBHDa1O2vHoUvrQ9/SctfP
OgeGnyo/10Uk7isqN5vJkBLf5CZ7cOwxYuIbzK3MLb53hm88cu7Jvcar2rsiMQ5+NdVPk1/1P+eu
NjfVLPUAm/ToLubc2fm5OW/bUZMfBeY/36qi0+MgXvICi6+JRc0lna+kM6xFUlL/uYh94RvtiMaY
KsRb3sOgSrn3ABEfar+Nj0U1bZs5Cw92JD7pifYwQUXdRXokM/DWPnmVburdXuCRYe5IRumMerBq
mR4a0SY7SrMUJtJ4mwkIlXj+w8CfzXpnhsN4nJWZ70vikoe0H+BOorL5UYo4O9FwKNkVZQiaUOTq
WFt1ux8TW/sEu+ZHOWf+SU1mWgUaROp9E3rmKraKr0XW+weiLW3bYzYSeKkRnz2/126LcO7KoOyT
6caWzj0tToa1W823Sab5baDg0u+pTnbP8PaHxyLtOIGAnj8KI6+POYaa46qhChMvJczu2dbz8haX
fudDY2SHEIR704jUhQukkujYwMz5dVa51WiuNBCXY9PNpOslKxgBDu1SgU7u6WChQz/PWHK1Qw+1
GJ0LNM0lLExgjeyL3naOmBozDJeXZtUMZAgc/y3NMvuOPEvsyhYWdj9QhQ54c/XNpCA/qPbYVZH8
YoXDXT4Y4sg77VaOU4YrDjgXrMhB1JTm7RomebRz7Kl7QgU2wktynFs4696hybDq6aqG8qlZt2UA
QpIdL6dRhGy5gLU8z0GpldYTIGIF6zLr99CgtEOVy3wjlG2fEjORq4nGDN/w5pH3pa8BoDjasE5G
eFRDaczbKVHYpw9RtzOFhLzbYYa1sYrWv6tL/3EYvPm29OvxplF2tk60Ud9CkzQDHdo80kA7Nl7o
ltQkgT7V7bqHnFytux6fYwr68bOwBFnDlGjx2nAxwMFA3/6EQmD8KZS2xzI23MOP946xiy+WXbv2
KlbFRywGTLbS8GsR5dljNwrxVfXxZ+jSxsYr7WIHY03c57CZKFOW6uayK8Yss2eOoS1oCDeWUJhV
lN9WLMaviA/mU62zl7bt8MVqKGYHYymH1waZwJ69X+7TjuIXcoQBjlA3WF8Vlf1nwl4mWqOzMFTB
wqXjFJNQh6q1LyYZf80adj8tzSBgiRTMZRDezsBKcTWHwGTT1ES3YQhhywXseq7zotxgGTBtxwt5
qtfb+1TF03ayu+iMYCnaD6KsToNTFkfNoK4ReKU2ycCzZw5dYc/TxrCKdBs1Xv3JS/XwFOIeRTom
2F4wrBk3opseaZ5UH5TuVi9VXLMRdmPEllIxrzezckHbLbhHe7zl6pe4tnjmSw50Gb18ct37uW8O
VMyL17BeyJiFE6e7Ip8ryD5xdqdR4n2l25vz2XJa9b2IRnmHbtE7u4XUPph9PR1aZcKFHzGA00Wr
9oYNu1qEXbuZk6Layl64QTRpMPPDtFoNHXxjl1YQz8KDe1nmMyHzHJOBXbayaTS756ryyySwk9yE
DNVSn0hLQQYwOgeOHPMjMp/Fm0I+mYl+N4+csnMZNiWWuJ0TmEkOt0Nmt5ZmzBDJa7nL6im7bb2M
2RxNXG2ajOqjDT1+PZZzC3PUk+a67bsGbrn/uejs6kfVhUBqoqKcX5aD/kLLvsdSmdMOQuA2hMx/
9CIrunFh/m2bfPbuOoi9aGNM+stlg1rBYwj03FMrmVTdh8lU6ZryrbMxjcK7K+Li3nVVehzo/YcT
tuLc6gVv7oJdtWlkVCsiQrEz2W5VMXwwdQvIePY3BKXzjwTG+N0w5fIXmJAuwVGaaPZOQ+KEvMN0
dvlgkbpbkaZWMRxsrLRgp7lIb25JbvN1n/ntbtChD5l1GnG2afFn2hTcupqTblUUqaOuoj4olNSf
CooyO69DmFUS92Hck0dinc4N3J6ZXhjPkPipM/V+nayr0Phu62P7yZYVoqYm1aejFUIt9rWapLtN
p4Pp2/gxNqLYDSjosGyrs7sm0TbFPMAZ9+3sZIy9hYl3BuFkjBTMDV1bU67/Id1xvDN8yztkruVs
rBokNhd2glOi7h7k1LOxmUO49aAPPOba2B1N0ckzrdxI3u2wdlhVrPqC7f8ZJD4/j80cUYmajOGL
4ebt0wUEuYR7mHklD7WVFT/m0KJ2V5bNqmyzKGg1111Lx0YhkJHjGbRF8AIzhetv48J5FhSb4ADm
xqrz1fQxnzTtMOMjvCkdszlJtuYdaY3cC720V5ZeI42zJO3sumqU7tq0WoB9FvinsEd051HlvYOv
zQlZp/O+He2adn0W1LbeNv0K/kXKKp97n9NMzuYqsSp1TodlLZsEbVEtrcd+KZGUvg4O58gNlYMh
Wmc5I9V7HuBXSgposcw8/8NkKfcIL0/bEQYZz+hI9mWG2oxp53gAhwlMbOQ73kMZySUqXkqFCiuz
L3o+ajx+FnuQAGmNhMm4br5UhBUkEU3D2V3jGpwiBWjZefRh5jtK1WSUSxyJ+Kx68ZslyRrDOWUF
uF7/mLZ8dw51ImUxtZ8jhFlIGjxZBb47Q6F17PiQpIb76ptjd6JTec9wtd68z+mZckxaiZYBZ4j6
m23XXA5aSUJhbVZPtILon6LK086eTNxtDXN5WHnGXO5lOLH7mproaZNrmdyPMbiTfW9nlEI2Uz1q
/SkNFWKAJBsfVZmcs9Cq59UwcDkkCGL4AHTcftd7bfjcmZCTJMUTb+3WRBOePs4I5xaUJzeF+b1s
Q+0zrH8pA7222gcLcs4P2ZiqDNo4zvepXZGPm0L1QTy0XbJy4cvvy87cJqUz32IDOb6w88AuH1wH
qMry5F09e03gQb3+Av0UGnFZxOoIh/S5xWn/cc6r+4kuSgLtyfNkjd6efXQI/F5x8wbMbTcqWWXS
433TRswk0NhMbqqtmettuSJeWTjShdGsKmmiPwnRBVuienRCPduDyE6bum2cAMqx8xKLSt0a2Kuh
hhjU1hKhe5xlfLBTRDC6mSSfPRF/pVhL5BaHoNgQcKyVadbeOhqp3GcdaiY7xpItT6aFvmNbzevo
VSXk/Midp3VXas23qk3xMI3zLjzBTLLKdTda9nfmXujvR+4vvZNx5jUrVyKFF4UVfS7dyoE0FFc/
S79y1VabkvhTXfh2+imf9OUEoL4VB8ZoNZ+9IW6120zNQ4R1llnUtwLS05c4GcS6Mlo/IlGZdjm6
ylWoySiIRHSGN3uYVNEfTE+NJ+Ua6dZM8/ouDfUfdQJ3aJ2mSY4cxePw5hzIvrIjWhNMudEvVm7C
ZrZxe8e8pT2C4Qeq8sXXdiCWX+VuG7eHrCztj3nUWck68fvxPLSt39+HQxQjxwFDqLOdjY30R2PK
Sz7PG6ntCmgTgYOsa6cE5VYEh+JhmDIIdEMIJR2cWTzMugV/0vEH4/QrfshdiPJB1LrhuUqs/kx/
YLLvZfNEzlhselqg7GuXPNacRqLoIsSXeYV8jaUDqZ+lc/lnqW4k01rWndzrUUooZcUGrINL7FEt
eHNakKVc/mkbEm/R2ZP1Tk3UW/tYJW8hVC5Ao9XdZzNTo9EL48ShSV3BBZQqiqR+SdJGvbKfq+CS
ynEMc0W8w4h4i4qgwJP+J2TGob5Wrg2aW1p59dJnU95AJk7cn32i0FleYknYTzxKGeHUZbnSOeJE
ma3zeoTbUhaJ/NgtCW9UKHDZInbUa5h47HX2ZJCn+4mgmN6PHo+OHa5x6jKsOoKxcruKRVX53YYY
JRNrCqgPNuzys2aL7tlyQnvr+mgV0QTg/rZsqbJq+UAtqi67pM2oqTgtN3M1OdDlfYRKM9w3VLxV
cqrnWoZoQRG5BIYWLwgaTx5HCqmeV9fb1kdpPxXxz37wYB/W47TnOLhXNLxeDUZT7ovYD/EpssVz
BJ8Vrn3PIcUjBoS7ESYJYX5AV5be5jGxlYbi5wPOI+Yda1bAwPWHEfVoZzzKru+eee2MH9FmtmnG
ONp02RyFQWQWDwVCr3llzZZ+qGJtq3qnviu6Nj/VpcZfohxJIEiIgU50D4MOBZ+ehWt/JovwjCz6
7mvefDd5MJOJYvT4W5noDE4LO5Ry+TI4AnftPWZukI/H1DqOmpVvc2TRlL8YUfiifPhoAB0KxD8F
JzrZyaKd0B3nMauKm8urnVNdJ4NB30oTaTQwgWq74psg8P4wlJbcJKr4BEuZw3iIomKlUqPY2Ebq
PhV6ZuzJ/+DNzjrgRzZGGwkH6pTGNAidiRA+aLS7V2yXIfMjChNzi8jF2xWKSvdlBqcZoF6UAWeL
CQ14cDkofp2oVqjSVU1NjY4MIBYIg0faSLnTYVTyOdaSb8KynTOsbpj+UJsnZE2k5Gow+1vVohw1
qI48IAJsXn079B7buMb6wl0GDOmI9qNFdpGvcjVbdhABDz8oO4NYOYXdRnPnGL1nmlivToIkxRvb
LtD8haNSFfX4zRA9rX0HnTARrXC+RUuTrEKE1Td2TE94TxP5RnljtohmG2jGWvLlAtBEOV03YFVX
br2ZazF95HDmfQoXuns45NazYTmf7HwqUOrVTvYFsbe3bqFCTmsjnpxjHnnl93zEWuAy3Wv0vQ+S
2IJmrMvqznIMXkFDrAfkxU/Zgl/rrgyjtWnULoxpDUAAnRyLRWnsRlbC1KvdRRisYWRw92s7Mkw/
cMQMy5P12IlAdcksg3zunt0FN97p9N1bjaFExWHQLjQmKHtIkJbngaOpBp1SnlOmmEm7i7WF0CNo
mgh29hjWBDs6stJtF9OfFuGgWXwZw3ZYEdfG58vuZlMnvTEd50PSJN5pQMphbS8o4SVFAumokwDx
u3EfWpXz3Czh5CW94zwCLOwUq9CkIv7gycyqAk7J8FbqmfegqDE+z5eNuMEl5xn13zHtpJ6s4hHF
WU+d74DIaDjqUJJOo4kcZBwzvjXXh1rWwzenccONldT6va438RY/5+zFSSY6Vo32pnEd5wQ4pj2W
fUvysiB9lTWr186AAR0w14o75VTNS2437spA6LTKm358vCDbfuh0R7dQJDUjLStqx953btmey+Xc
6Rdo6wJIQneQn3JY6we3jSSJ2KStEEJGG00uEFE7yPYxa9PylFMxfxj8IdrBpBlOPXXgnSeWjbUS
zlfLFPlRXw6+GMOEU+yndTDrqfpJ6UYHFqGFkN6M9taxdMLGAS3oOldE0GOhF/d6ncubgh5P1CAs
/1XME5gNRLKhFP23qdD7vTPJk2HNxlr0XbGibhESFRneFpMW8SBSOk8HTk1UPnhT1QaQp5CHJfCE
7LFlinSRNFetnbHxd12ebBw2qWkN+GVFQebn/XfDTiP70E8pT9Nj6olbBgQalGL8xuWcR/vOGSXm
BQgQ9EpItq7IeQ9LAUj6CWZ3KegPB/CDE0bqVLGN70CQBACGjqpymU/QBY2t9OEZW3IoD1bvN7sS
HHbfl5V349VOta/DIt37tdpUZajfGvoQPw1Z9XVK+viWoIbAzEmzW72bbzJ7ML+1lU3ou1RZvUrY
ez30TbSiRXxnkCGgzxinp8z0xyfU4xm9LggO3NLydk7a2YdiGMyttL2TILG+9WGP4+qRJi9ISJzj
Zda/g4u/LctSixKe53hsNfBfryrldZd6cpIdJUfR5U8A6N+9OZGHVpUZ/CynPDRS93aqaIrHJB4+
DcNAKdTUPGuFgjH88YuMU8PC2OWuCu//fndLTfiqOgHvYxG8LeRBcV2m6fHRIJbP5jOtGdJVRu08
uxDKbDtexCsyS499X2I9r6Omfa8RxB9IBLje6TZBDbUiz7lucRTmTukiZsDIJErSOJj9sXq57Mog
VfrGQNpwp8f6R1XmKZlEV1n3FrLWH5meS7h9RbL9+2C8rV9AU/bAnoQvsMu79t1OGl8N6Bu8cyWI
ybBJoHahL2mjLkAGM5sN/O8X/MMAIN00XPis6A9089pomJB7SKsi0s4T7hybHFwxC8ZE978b5qSf
p0raj5ochx2nlH8X40dEwsPNBarumoObuP7Hv9/QZTL+Ph+4ISqHS4kXcrh5xXtBnUBcgAjhPNvg
ZCKM/ddmBuPVm1Btsen7mQ+Dv4ssb9qLGWVarqKHqfOqn76t5MIZ0/vVRCe8danp6WZsm/ColzFR
L4rUZ5sFf9OrPnmnxnbpL/P7XXvMIh1ZH2xK8YZPpw++mXeeaZ07euVt5rbqbrQ6BjvKSn1dq/AL
/PTuPipTLCdstxg2YVlqtyINsd+R1H1Lf7bmAKIn0uXEMO4bvUPyEYnseDkz8BfxHv4+0MZbvgq3
DONK9yn0+/41+0vaWRnHhP5nkYn8VuittR1iO9slcJi3gMrOsVNE2B5OQS/j2LTbLFIvhmeQGS/J
DriSt82mKX7HwfhCHHozlJwahoD6zt0t9Od/1PlhpVcu+bB9VnGbfpRShLsUK5LnVmT5Oskj8wEn
5XXajCOpvesfBKWeOsihaN4Z/ewevCUYQkI9rLFbaV97yNrrATOW9+gnCwfi+j7JPl3u0aJ/6zUf
YaHOqUhLzDMeLstpvRw06Mqql4RQP+DOaHxtUo+zmvxrmaQZHetm0Nalpvf3N/l200CGBO8GkYPN
DnpNhCLu4tDRKXpeirp6PMzffacmu8Lw6hQuVaO/X+8t74brQbn2oSChDbg2g1dmjSZhyM2zJcNU
B0x8pSRT7mSV2tCwPeeocjryqqYaKMQQGPz96n/gQKF859qQv3Tft699RpN6Gua8ZKmNodGdVOeC
ak+ud+r9HCC7Gw5UGbJbr7CT1TjCw86cun5wYr+g4U+hvY6yevJUET3ASHpvZP7wJrDWcXgJC3cP
n57fpy7mOdLRVeuekxxO3IVFeWEUUzSuXlorbN/h6fzhTbDnCIgdy3kBxeP3600Evzakeufsc3be
OBZZ3oBQ9kOR08EmKCyN2lJv42rg+QfHxmvjnVfxliYEdIrNBqGF7luYlv1+fa0xdN+tPOdM14Qe
Ee8Y3ZQYVbzW4dQGRuqsjWkhCFLm/TjMXnlnTt5T6+M1kWbKvYmaYXhHmPGnycENAbS6BnIAw716
AxbypMqqXPcMbuc+N6mMoGtbabStIBUBZrjip21TU4gbFkg4aTd9nXU7/BvKIhhNlJoGvXy/KT1S
ryOG++/1AvnDC2OUGGook2wa14dbZVuFFmHBdbaNbMG9G5syVl+o13Qp1GZGNr5eAubLfjWOM+WJ
d17ZW1YMhytcX9xRWELg6r+/sm6UOCLEvXP2hnR6xAYOhXeKUHaasqN0uu5YRMW8NawxvMENKN9l
LtDtO/PmD2c8+hWDHcRedMJveFLwmaU7s6nf+05/gDBaUpMbu90wh5REtXn+jCbeC+oG6IeCpD1u
zQTTgaw/WjJGyZg3Gc5FZvu1j4xyjYNI8j2Fc3R2NSCVOpxVkGQCmPDvQ/eWTAW4yB27uPf78Giu
plbuKLLJqkvv22WPA7USD71pQquqsPoKLqW/3nn3mL587NUxQ2HEBXJeFD8wHX9/YTQqU/aMXcH9
SI65c52+ejZqSuBKI/1qS4OjB6aj9xAhHKlXnOdZtGoHIG8CDnmPVYKBfjfNRYtPUP5xsu0PIQs1
qJy4Ra/fA+ZfiAWlbMEAFYgJZZlqZbPx0o5ufKrHHhDfwjtuhWarvwnT+qh0+GrrHrEG1lpRWXws
QdYofRmA87oOqFDjY3AEmegC6rb9Yzz78uUXKvKrBl2lEz4bWWLeNJgOnX2MRV///rL+sNB8QipX
OHDpdft6Jy4GN2tsDALv7US5twiXsxtcz4bPsW0aqyLPhlMsY2M7T1WB8Qoy2n//8sQEkLqgXbHQ
l4PiHzFM5OcAUEol960WawcdM65fWA/aheamUhIDP8S+9RZu/it2MuY7OdXFcPf3SeMvzE20lRZ0
XOu63cQ0hP4gVZTfs/cyKy6oYu0TQwS+A4ZheHb1ckGbxkk3To2IsaprvBgqRp2Th8uFR1NBSt3J
0HPUusshqQRV3xqnwZ0B/SZzIj3Hkg+gBTuteq8lIyhxrSe7qE/4kSEB1VdY32Ivzj7QfAi1cfo0
A6Xgg9fnuIx4jg8CljgYNQVasUhPZMylofaz6Mu5a7LVBabvMVAaMWEp4W0uiP5FMkQXaohXdVR8
jvWhfu78OTy44CfHX0xCd6E7SLOF55Ys3Nl//+V6JmPkLrT3N0na4LTYMDVOdq8hD8VIidz7vjKs
aE+RzLgxwnn6Vuo09ykwM91oU2T/mlz/0/rju+S1ka382V0LkH/TLP9vVCkjWS7RLf9TamyCUP7j
LS0S6N8kyv/1H//5X//xf/jz7S/9EihrxAP/cpYMl6DRJVoRoCS/FMqm+y+ieA/dCeRIpH3m/xMo
C/GvJcCB0G7YgkhzabP13wJlyCv/Wmj4NkR89yJCNP8thTIX+Uc2gfiImMAFAUEchSBavGmHXKuq
0GPCuABOdU0dqWwM3623sW5M1nAYJFalNb6AhINi1dkaDhO7vGtLDBFHXLzG6lH0pZyb7cTCd/VN
DfenSN9Jc/3fowcbwjqRpu/6cCuFAeP+6jCKnBG5vNtrP0HjrHTaA3QZBYUw4mlPrHiqUvmBdFs7
Mm9k5A3ah1pLlPZBTlamhlt2Kw2GDCTslEPaVz3llm94zdOVGMqGqfNbdNCM+VnYTTMfHOvSze6m
nlpTvW0wbGrl1rcqv2nWTTXS2I9Uf4J5uHU96hkAhkO33AiUJrdpPs6myozxIYVlCPgW5F2Ft+Zm
6tnoVOBZVb98JVu7/haTwfF7kZdTH4JF1+v1NysySz556qXkR2mscp4tQ33DVXs9nrhc57chz2P2
kCqfI8cH98aU2Kq/VXWvLz/vYoN/HcOY4639GgqSp5EfkZY2DKCEYC/6I9rutoofXHSYBXVcsRid
7mo8O3x8GkWyvElod3OLzVo4GLYWbWg1mvAUbW4rpoCO1Ia7SwsUDB0d+LTlZx2EM/434mzMZIG/
udyyTe2Lx/bTiJcDHxmp6jqafChNu1/f08wi4gv05SlPn2HJy63/9zdd8nB+mZrY8nLCQTfrb9nl
gcWkGu1DD0TCQ4lUW2ZFSG9iLqyoCmZ3ZB8dv1qlzF8+j4XIwNi/Xlee9hZfpZpuZXeyrpcR/sdm
cP/r5PunAcAVArrkxqQiwnHgBP9fys5ruW5r2dpPhCrkcLsig0iJkkWFG5RlbyEDExMZT/9/vQCf
srn/ks+5MU1qLYQZenYYPQYpirdytYSLxlI6Kn0mIKQd9NGwO+i1z8U8miBah3IsqDX8+pZv8pr0
pKCVAp2H40I5EAVv5f8KhIfc2SszomQrdqA1tJTNLandzvxY28pv88tCIMQD1JqK2avXlinj9evH
sN+8OlpN2C0oBNi4to8vJM/5N1ekU1OLk+PXZyecTe4MGnXhLmm3pEVxp8Z+4Qf1NIOFAIgt5Ac5
gzKIHzmKq956gZMdgp7HBN+XrzsUVfmCH0cLz49edMqCa7dNayxrxNc9m9lsz3WegDE7Z04ni9FI
VcsYR+wXs7wUvobO5FBjDSHWrnuap/pTHpOC7P8t4HmbpiGJFHqBf3OemYm3ytAQISfw4/j9s0+7
WltdxonUAOCifll897Q2YZS/1g3KmHD+BM3g+aDU/RD8VbMkwMlg1ZkpFuvJ8sePv56atyvEAjnq
SGOCiennf94YU6GWGcY5Mt8Z9iKLcl+b4PlGJgiCKovRwAHD+z8mfa0YfVOjH5j9y+aw3gyRZ9NV
ExLUEJi6PNJbiTyvp8C5jo33W6CqJT6C/O6h4k0zV84hLDCUYGcf2sfQfckK4jPnaPXQ1F2SGCrX
6ikBbiPTl7gldvzXY/TGjw/I9Aj7BQThMGHQMyWr+2+rN6EwVdVwEucHwDELCyiuF9YlSGZHswwd
YxTgy76b6L9fWZT7ikv6XvbWr5/nTRBIyx3TRYwQ0d3iB/81Z43VRlMwks/wS0hcEVLtc1ndTZTS
QHG3+kkni9wLW+5s5LcM0K8f4KZd8jfXXlou8eshM4MchaUdOv8ckQoCrDHzjOzzNHYOd2Hxt9za
W5aZ33wrE2Oz/wb9jywlD6Yy/q32/ZEfztDEjJKiMYNnDTRNruzuNbdYWAFUY/zRnxrxL/K5ZD9/
rrJFae9b2ffN2PQwJnsW6azdEOxfnIIuZJXQ7OJybR2j18GCtm2ZgUx3Az9WDn0+si/oPBopJp93
y2EvlhxEVNYS3gWogxgXrLqYhaAkk1qdrXAOWWw9nYf8Mcrqik/SFiuz4G4v3yolY+Co2ubHiKIc
2IDamVj6MM+OM4rzPbqpc3kiOyJfn2F9Y/Y6SI5l3WwrjNBfrrk/2f6cv57EtzsOaBF5U6J5kxSQ
BY/Em60/xJ6dlPa0vg66aq3pYS6ddf5a5EbA0WfUblt31yQa5fiGaI9+xmtZtiZ2qLLj1n5PgdvO
goNvqZwuwH95Nslj/H2BUaH1TTxe2tDpzPHeeqJmRUm3qAPj6zpWJlYxUo7VJAi8V6WZ3OmgcHkO
GN9wzBr6owOIV4s6tODUBxjeWoemzb3xowWE3b0LIty4JyNt/fazadu0RPz6Yd+YUBJY5FulndLh
vKXZ6415MCG98rpgTv+AEo2Gi4fSo9UTs9CHLqu57zxQCPgpvZ3ZR9xZEvWQWpU96+j/9BxgTuiS
9GmzMplNAu43z6GXnPY+lZUfUnteh1MxhqUTHKrCAGp8pA+69Z91Muji98Y0kGxIAjemxvrrZ3hj
mmjWJEZxPE56yVBhIf5pGOwgKWnAMIf3C5gW1k8Tl3Oan1Yo/Ml1uj2pj/7qOrPhfTUD2Nr/pVX+
v24feDZ2kUcAMSKVu3/eniZaP7EcI3vvGSMUuWflI34F6NRBBlgfYzpa+TEoi6M1RffS/5eD4tbF
9rdlS6aE3BzJnkBWBCeZPN/fTopWu2ntu1BTCkHuEJ0dI1D5TzMsA/+BDvF0/ozq1MJ6dvJ2tN/D
PTjF/xn6OG9+lmXcdMgLTRGdRYeoy7UMX2H19ntqKyPfGVv4g9/DaU4O5IzeBJgQxClynf8cXUjp
suugMCifG+K39SeYhND7WqE5y/ddhDmXY9Uj/WwcFzjr3bvUWmATiU3z5nt7BY4FJU9tv49mL9Zn
r0dDogYqOuA2A/lP/K92NpgLBD/0dzwT7d2CpyWLp89D7sm72iF9WB9DoDRGeQQty+WjRNMcfESt
Z4ohDfVlJ2tTN3b+0EwM350dpVQej2E2pv7X2NJcYM2yLqLvpOnG+Tsksz3UBkNsNvnPIab54ilz
3Wxxj5w/PFNLw874cQLr47kXzhDm1QDQ7z90zlTwymC2bZwpaLTK/CfwwdwGa5S4waUxxCHCo4Lj
6usccagn/3JI/1cVgMrLZlxpAiRv+lbehp6sxg3GvLpmYV1hQ4fWIy47rMucD82paO1MfS2RrpZQ
EcA4sQoiO4RtJBHgnjrvYWDeJRLErYtrELLMubKm+rrUQ5hVl8AeMsKjX+9g+40jFkpQLf5gKC4y
Do94Q39bw9nQNX07h83D4PvBUgEDq6pmgSvfLubmxOzLMZ4tuRy1ZqIaKCTbofSLP4CgkVW4mHM9
OtUDiukp0DA4sdrYO4ZxGxY/6PAoaT5sFxMwzEG7Oe1Kh9GYwKW90NJmLY8VjZ+sZFJvZtsSSU/d
v/Jm3ezgPzYpVV0KH7aLkZJq5ZsXjJfRCldnXj64fdWYT53Xj8Yj0NGAsUc2PjUf1gVzmV8GK5dF
kvhDZ9ABYTjzRAK6JT3ZXOzkpg+ktWIZmylUQJ856O3mUbdhBevuOKr4lZJo5Zon10jZXi7YMEkx
GMXKRf1y9TmaTHFuTi78/ew2T2gzNETHHHLBIaqnOStPq8GOf4CirGaPebpE8IZmlCXGkMEpLmkD
o27YZGZH38hnB47z7CmAdSP+l3XxtqyIOSfR6AHOINFk/teJrAAsDNNUeu/1QEvqHXx1NatCm206
wYVaFPBEDRYwtH8ppr3xvUNAOUSNhK/kuP4/KSkgA5L5QrChL62F2L2gtYNXp8o8sDICAxZ5GgdD
Jg9/7JZPAPcquY3/3eYwb3KJf189spNNV+IUzDwBy5sjZukq4mw7bwCjRGr+6TS9O31JK2hmZ7xS
24eVzmM7Q0BGA+QAbT3snEWPSECWgeV9p21i/4J+1Dqd0mMcVWuuTlY2zIN/VXPfjn/WAEVTWKDC
IrGnl1HXaxW/73yqusGlBl5iAAgjt57V0H4ZE+1FI6T1eQmsGnqe7Ogsq60goU6hVzK+2IWnI7Ck
gW0MGU1iaQnrflUGUG4+GuPYDe7dUGH90PtpljSs7gxK29q5roFVg54uSIku2cMwm+G8fpzCOrIR
EFrbxRjOnefT5XM2gg5bfLSMak7dh2aYWlUdgzkh20hzqtks6slO626yHp1+TqeBmLZke52sOIcg
OjnQDiF5msJcEozkbEYJOaQ48kp+c5wOi4/SYcXfCOULMozh1JPw8ZekJ1fVGXXcB9dwmtJgOrUc
g6V6lwMTlUXRJLJg4nyUXJOZJbJSXCsWd57opue3/TZAryR+Wmoj5z6dahrsr86Kvi8ubecOc3qB
6LxM64cwsHSaXWo7Qq3h3Bpzx6URw8kx4hNkYoFxZ1ows1dH8PEUeI5kXzr/h5kV9uwc/7pBEUHJ
dRchtGgXr+B1GIKjUhZqyFe4xW1lvVOdaUDRfTAhR+NZbDcRQ79MTspT5xa9P9HBDDpav+4xs/DG
XmArnpGAWI2AYsxlpIeVlMhIJY63rSxf/FJfR5JEHOEBMz4BlExiTQvtLT3nReVEBrDZMoZjH7V1
erGylbLisXBMn4C8S5s1onOTfAo3SHqG7IWHpivoUsOIYZVnaM/gdDmIfmRrXPxemyp4TNnXaU8n
aJa2w9XNNUxpwVIYmQkWiqT3M2uKaO/o6jUsFVM4kkdBuCRNB/NKhNFGM2BfzgnkASYjdiJgkX0b
3tkgcRgScFiJEZ0cv/dn9+SqeQQqFjRLPx4RqyPnd+hxYdLhZNvKp4M38JdhPFYzPTfYz87wVH51
zA5Ley7WDPU0apJTP3pH3KrIoD5ouCQfD6E3Ol56blzoa+ZLpxvDhEN4cBfprTJYWx5Al1gPy6VN
03byKAD3zjBfESmJdEaFLVtqk/baJnbGM72+fYLX0rRm554zxH3875RNO4fWd924dnswo9j3DADJ
a5b8KMFMy3tYY1B9p195WlHT0j6M3idKZJLH23K6yRRwQN/hsJW1cccC9cpnD3BX3D8pOBeyCmmQ
LqQpKWAP+N/9pQj877DZd+3vSU7HbUNKnLlFmEpi3U+MBQfoafuYD3sED4SaCm3qp9gf3bzHYhDC
oYS7Bk4ZPWQmJej1osJu8EdC48mjB1vHi2QC7L4O+VGFqbxW6IBMi55K0QhicQZ0UvZ35URnVXUP
ZRTeGBu660Lvm2NOyiyOakQWx6FAR3ravg9UAjL+sHRLFMLhq9QEirw3VOC/houjLTDra2yv1Xgc
8LsU3Fxd5YS/mciWwWdT1HkF1G0bMr8Js/jHYCocliMrmfaXMwI8sf+ZluO0dGk4jOjePdAZOzE7
NMANxqc+y2zeourxIA2aXKMRxQzPLOxqOaTGaqN2IpiY+DJ2OtHFMyYnBoNMuwB94BenUkktTaRs
P4MOMEQ6TNiglt5CJMT3deKfylLLH2kQduL8nTuspOmvSAmWDEVbIefjv9LZ447hIVOoevVUW+xs
6s+2n0II76vWY7BUhWLDc1RNXr8em6qQQfJ9tYT1xUvtDFbOBsoeKAfd1Ris+apK3Q7ZpbSpsj63
S0+oRBdkAEaCfUpqPH5ndRBzBPda0y9S0JhUym2KCP5x1gypz7h4dMq8RHQkNNeEzpcJIqwK9nQ0
pd30e5ANrencx1hMrzyXboN3dVrh7tea7o4qEIJ2mB6prRTNCp7nlEZDHnscXTVO+sGnFz+gT64z
utB5rpOqV/5TRaGNLUQTOzmlH6hPIE72nXSepACJxRpdn4ollhU42uvCbDXTTLrhVJCEZT7xXW15
9iiEwUFQArIFG+IwvrdU2uOP9CR4/ndvbPlvWFYUG06KdijjE729rqyC3HLoIMnKZWpikkVW6gLg
pSjU3xtEcDxHkaCUQydgF8a2OobKa011xmBWnUPVNtXcEqngRqhKEUmKXVQBU3niqq4znoPMjezJ
XIXUiM59Q7dLfYLjx2PfZ+0kr+FVlK/h4khjzf6vdE//6EIahyEpFK6Kd4zwovlET98Gn/9rNa80
PDyHbszHk8rQOr4UbZR1wSWJnIzWlSyNaIa/KGcJbeiXSEK5DgI58BbPH5ZOlVFzJc9XMVW5UdSQ
8DIaauV2GqPNQM32LD88eHS56160AgYs6aU19lf2eWIvsGJ8jGhd4LWgLrulSmqKAzRfWS2HO2m8
zYTAkccAUKoKGByDWgPPa5pMk4Cyq5BrphYqnuODlap1/TTreRorUQGga+IBMKTF7QavaHgUq7FW
Pl/2DQPgKI6CGsr3tuP6wWo3XDijbsKAVXMwDgDuV+iD2t9Y+ErFx8JNoFWg6Q/1ICQK/TH0und4
bm7rXsAxm8wBchalKp+DCbGm4piHtLXNgG2DEqFKujbafjYuCIGIe9InOSmBo9ZpY+UfFbEZWvEj
SYbQvC7liEgTaDZaZNVH+CQkSKR7XDKDg69hSYTKom1K7+TQYcVVPKDF4sF4ZY2fgCyLJBahTxFf
B3xtS/WzMVly40MVDBKTRn1wK1Vu8WcSWTneRh9lCE7tp4oG8N4UVxUgaTfe9faMgOXzavcNUZrb
21Ll9UHuS9GUChDPgFiJlFetzd+aNQc19GZpTVVt2NyRsTCkXEihrcXn2N8Hbmx59KiupXiYkH7g
XZXrFnxSgSFNKShOJZeqgoS66FTEnr8c/KWpw+6eQaR49JqMnWvNT5x5XtMG5ACdfvHfey0ruLyW
gdUuycUly9CtJ7IY4j6AAbP9a+rMK86kYawAh37HvcnxeSH2EIE6EpQm15zGVHynqYAbJLiuapRq
ZjKMK2z167r2gXos42RR66e9ZB4uKXQUP4x6Wvh61474XGjMieMGHUEm/tsySi002141oCOfQVRd
J8ara9CZGB5jOvXEMYVJnYc18BpJdzqdhDdbYduD94cZ2OvCcO4AiD4nEbna7AqGv7KnqxWVYWGd
lrEGa3e/F5xNtAjxm0EO9wo+CYvNFDwWZShjn+Ozu/oaOMPqZQTkq0/Nf6+2Nm0odTsdRQkPZK1u
zf3athW/uQ3tnlfdfUgDnUf+WAWtJk5DCEsWe1fC5wYlYgNldfybPXliClpvlUo9guwCLmirWRYH
tW/Jd3jRmvFI2eJLmGxTJaczAG0UR8VXoPUtnyzUmDMl5rzIxboNlDCsCJZiZbZrbjXiyi1l4DDX
EgiM2w1KXUt6pbBX8ZCdLnHG8Z1JBYenrSzqxcOjaoHG4XznMH9Qkt6eb48q/JGCB/QDyrolaSrM
OoxJWzywJ3WA5BcMxD4p/dLT43ONgsFBRbHRQcer0zaVsbgQFJfVjsyRDAToQ8Wlo0HfMAjbKgnt
SDYXVVsqEMcdRMBRSNqoMkaZE+JwNvXVrSZi4uuwITaQGPLbH3biFLzWPgA2UokK3MaiZaSq1Jev
jRzrPML+kck2xKBWPu2K4wM1ldgfHrO0lmFn7VJpO2vyBQtKIjZByY8M/4z3mPOu5MnNrSoVhiQ1
hkdy6AZGLELlgEWitsK+vxj9RAw4LCpYnPcc/0jt0ueb2IxK2hQ1BgusmFTpGxXLtcGVELa+I4Rc
dHXFB/PKdzhbBhvPJ2RkqYVbUsw34A8h6bYBDjYIB32oMhVe3ki8Bk0DKeQ7he7TwiubCE1Qbdpi
qxERWV2fa4DEMcrLehJDMgZzxgPtK2DzIDHJ8rXdNrtJKjtvyquZIaIqbuV4y1nbed/VgHbTYxgv
8lQj9KA8iLktz2TDfeyhGA2uTAIdrZC4JzTN3rbfbq51Nkulm9hNAuIoteU9ukVJVOhs6wx2YGYi
3sAXy6glfNyhGIh0iHmoAXtgmZLhBm6hzNvBN7Ntxd0k+UMt5+n+xxXHg8XjmwKdKNq45dY7eGbP
u1TaEqswKSgkY2FP6JXM+BSJfVvCaWFaLFW62J8Vvmn+bZhQR2UBO0gGBVcOajHGblaNstxWT4ye
Zuz4pEbuWmwFSAVunzhpzPIp0IfkKUhRZGH1m9MMM5IJ+RhIYmDLqO1zvI83fBg945CsN2jAFK6q
zP7cf9PIamL89zletmLcnmWCHEVKkEKcNvtIrKzK9r40W7JpCXoZEJjnxfglxc3ZM9NYjlxWac8K
brbbQvtV8LIl1JG8yV+1CGMWnIGxHcCdlYu5o6sLfMhLmiWyxaqgFMPY6cEI7RdEm7rMLx+AmaLo
9Hkd2sgeH8h02IyuEeFPYofo0qKsBE2+oeoPediulv69IfnNsNoIJPJj9irxsfw6lk/u3wPEasy0
2mywEMRfJaokkBGohjUidgUY0nY1eV/C7HJ93YEXgG5I+5z3i7hmhQd7tDikRvOJpvzFhrNAI8KW
HfcV6BkeBvZhJjjmj/vk+InpcpUFyeOE7lh7HdfizpwnqaLvJdkWsgteiHSovGzgAkOaCWe2d6DN
WGoYGhoqHrCoAnlqyOKRbVwPHLwFtThrna0GITq0G/vhznDXkcqwcuBkrD8ktLlWAVqhM3PRv6NO
rcgl8WaTG104xQN29SlHB7CMXxb8BoYNEiMV09bd9oNXPY2wJEdIH7V5yx/HsJMiNuI4JoNvwrjB
PUq/gRfjg72s6Cd+ymnkkUmjC5h/U2wezNecZURbEGUkSd3kH2gsbuQl04qsAox5TR4xHr0ERdWT
sw11q8KRW+2bfR/qdCuiI7i0SJ4+hQ0PqpTNrYLrXLLrk+vIv9EQQhnQ3pBBFnEc/wRiXu7TBbSs
P2kOGNYY4ugSvXdGIqtqH27AvYK3yOhUpQ4fmIEAa6aqzn8UVMxNnIoNzZNIui6/ECai5n5wrK5Y
zGPgNDryYJyHl//VLEt5GnfpWiYOKK1gkryhljOkIDnCXaowuNXUwf2tr07su3zeiqsoB3LgNgJG
wb8qW/9j1NPY7J7sbc2O8LuwdL01miwPVraIVPlxxwoIEpOrLMqwcYwODdXIpvhgD1NXo5kmThZV
uH0nrNutIACTgm6DzeLR2PUyKp42Qx7jryfUfc/TI2k+MRz7XkvBKXJop/h+fNKXs5gM5DD13L/B
sIBu+Atns1260Wiv8VDd2uQ8/3Z4IUAu0BOd1SM/rCWVvZ2kpl67LyOsT93KxqBylF/qubBYiPuc
0FEuMzoVrsPwWggNcUlCWQkigp5ccf1hj5HJAGRFc2HbQEl6XqpCJi4vsrhnBsykpU2kBFuZ8X7b
lNHGL7NDRH0zZTuAqKbA8RoGK8Chz3ECwgGIA40dbLgdWTHYSpZtrpT8MU9S8e0aGBjb9dNAZovH
hGJctj/eHkprd7pOEp3T+nf7pFqHge9tcDU/Taq2/jAMc8MHE+CIXHkqHPHK8PonfnM3JEZNHYVN
BzsHxE+XcfANWdO3dU5FVSYW8bFqfQUqKgYS+y1AkX28yu1bejRkb1tFpTxoIN0el/UFAEzJVDBY
CPP1aH8LgDDf5nxNYadqv0TrUDIjA4cgg79P4W5EYt16Ifms0QMgCvacojzH2gOJUhVH88EG8tTq
J9fGgc4vwEIgBvxEfqhkCPYZTotWAD/VhqwZOVQZzzkmQIVjDzQyRdRPtCSZkIkcWCjigRdg1GRy
tynYl+QQwztgPRcbhOqvOYM5G/YtG415/P7NxsKA0mKF9h2+W44deWUUDRXgL6tNFAGiZwNn7b+h
noxWynGq0eGLrwHoYO0f2rIk/PiKHyoP9j8Xu021hp+RLbNjhnY7twOsiBpkabnTLGZ/t0qc5DeY
Tt7Vslc2RGCMII8sju1ZCl2ICW9TmMec/rRbNXh6senftuMtGTqB4oR+FnP3oCCJjkmsyT9m1/Af
v5HpnzjQhtEUIw1QauKTWR6hnfGyn6bpDky72TpibluedrOoNVUM1jW0WILbMpdO6oP7lpFqaBq8
n5QIi36ITS3HderZmskct9upbXeAmZLT1M4D8VX6cJUR2E8Br8wRiYdv9nY2ki3UYjtY33xyd25o
Lrg5C9tVYkVOiUfaDoXdBsAOJkMNr4VTRe+CtQxKdfEnD+rGe+j9xI7uB/wq3g1mgq4Q2dNtdDvZ
fVcArpZC6h7c9W0gdgDWgMlP3Evh+WBxzz3gDhn37bDKle74Whson/3oWuOSQGCAn5UMn/WIKhYd
Vht+1NoGkGTexBd2BCdlbrF7MbWx9XVdlbNWJ6uIiiU8GtPNTOwQvSBLHD44lY3USnbs2j7N+YbN
NRFDbcxPtp4Ajd8hugRx0GMEmIWR3tfFfk0oTwTTBaILap3nAieeqamLG0A12ABtpYO85KtHkTJV
92Ntgwt5DDINM/in3RDbZocJnbdhQ0BX3srzuhbqR50CFnGuQGvQuT74G6bOWFqZ89r0kDw80sAn
62E/SPf1sB83+zkDlafYscqYBFXZVIEcM0WQW7b5nA5RmKl7o65QAzosCsKpF5B+Yuh3o5ksg+Dr
vEnJ6t2NGklhcd4B28rO2+HGe9iSWloOnR0rWGeLnNjbOtjt6+6Lt5MOuPJA9zcLNGqrGPcDhKws
nylNQq68bOhGxiEh07rjmZek8rsLSVrIBj//5R7qoYOM7WH3iYPtxNtHJRxcAVtDQOJwSjX1lDrt
Q2yknWuSP0wrptesoHFzLqxIL9GPu8sK/ZcM1bittD1Y2L2qvq5qvgdQUV4vy6QYdhyGpqr70w6Z
RdFQFniZ2l7xtBsG2Cw9FZ/J9Onxq6EayXfsHpe5A7O3beTQVAovE25/HCMkOlYTc7e7efuRkopc
MXgbOi5RU7bbCQzUN5QWae3Th0YPcIp9Kb0hUskn6KRyy1UnUne1gUQqjiJ96+i4xc1CbvDQV+h/
1ibdA34Lh/apxgLYBmSSUJiGYX4sYWmykIRGkJ6IHGkaMv+g5g9Cv5/nr0XVjOZI5UQJdr+lA9wt
ISkh709UU8aHNgty4PpQ4lXG4JOVaQMUs2cWIVzs4R/V0PdhDpELuks6+gPIl1qm7tLlFdShlL9S
E8YMBQ4i7XOnPJMCCh1eXBmWMwy/Q4/o98PvMYrQfpkc1w6i6+C8xtngjJc2Sq00/gSSk/icuivk
yWV7HacpgQyOpAltBTT4Uzp0/0M/aBlnnzpCWCihkco0wdP5EOdDi0BipbH+43MqZxCGFOCGY/Z5
iGDBNW1IH6wHDXMk7bVzFGsIy+ohHt3v3QwpXXpURb6AIAgywy+ggwFD0v1JHmtEHdi3JwPpBZQE
kuI+MmudDf8Z7TY0wne6pycE6ZsBWIx1b/iQECMyOYJuzA7LEmtHiFg9sw6f0Lzq3e9N5pTV8FuJ
iI1vwCVpN/5zmRZ0xd1DrWT5DSl2qL2mL2jVe/Zvs+Q0qRUYbor/NjCP+rWArqS7pBp+P+8wJtTj
L6gDERoYrp5m/zzYrq8/QOvRVy9zT8JzfB8u2guSE4EoGD+0VgW/BcWpQx8m9JZh47zQ8wk6pV+h
4P3pT7QvvOz1CSOn7O0cUn9yR5YIXZXls2viuxuHvMil4hHfEB4VCDXS+B0VTE6GUecx1ZYuMfp7
xftPVHRI5AZ/QkaUjtYpdZmAmDVj5QBWoHtM2cE4ZAm4FehHb70XN+CKngReHzZ9MCTIlcZ58K7P
LRa20ABWEA6NoYCSEA3FTaS/2wA92SfAQ++YEjnapijjArPTj3wshcRqfK+cChKjLwjEBbWBIkSa
g6FCo67V6pzmMCLhhBeDbf5mxHZ30/oOYsLm0AqT7h7iSDf/1jfrWhQXC2FYzGA0eMp/XueuLX7f
IFO53QuOk1tn8kZ5E1BbnnoAc9tnCZcoW9zp2Fqrx0DOrvYKtJmghqyfRaV3aldTTgM0gddXkiPy
KvbcToN/nyT0XcSfvXFJ8/Ja133Yl/dxAMiDDCDuBmmNOG3L+QWiWdjAt5hz0YtVPY7aljyWWgKG
+JDRuD8t4L0d+U5VF9q3T6jISB9+j5fCH30/Ya0VXaS6b6k1SVFmTNuKL885WepvmqO//xamSVDn
9MzO/HrKm4Eu2qWpnHk8NRXcye/NciENZIZqRm/BDAn4u4NtGw50fmsa+eGT6ZZYX1ol5aV1R1UV
5ylSefeNRJc8SF8gxuoRNq6S2Wk2/8O0Ss7kVIVwbh/TMTb9q+adJMk86gSbkbYLAucMRyr4uKh0
Cjs4QxQ/V9MJDjsqjmf6/pALf6q2TqO5gMmc9B1LDHpogjowC2Zeh4V9sVXWt49Oldb1YQLoEP/p
0YtGM7mz9IFzacg29T/KNoc1a65pY3lBP5gRAkslOfeYmgsPWXoLgE6URJ2YHlfCdSi+eRs6phmX
7WQZjZF+j1OogfB454UOrOa9IO6qR6JvCYnyqi6ZgIHyd/G0d9bZMLLJGZjUlvMRBGtd/N5NHgHY
ifKlrHKEtEDyTSAHwFzqeIXOnWCDtz0AjSDXeVIdRVPrABuDbJTcKfpK31GFK9ifDG8af18D0PSU
ZBur4rqRtcrKLPwg1vAoj4Yt0hlB0aXnqIkF/Jaif8qoqxWNod/rBWAT/u3ikx6BPLEqk+VsYuWL
38kCMhF0SuQs/5M1u5nxM6Bdgvu7kJyO3ZVyDQizo16ltHlJSEJkzO2SON0Xw0fxHEdk6kG5Zcou
BwCkcxtmFpS8AVRhZLRquN6ucV7l/7MVBwNq5+UMfigJDIgESDt0x74PUqM/mlVFmHcBWkEH9MWM
lPwW0xBm07g7qmaejq3tL/PH1VtkcBKbxEJxyEtu8HM06TmkJBVZ4Kroq2e1QA1JnkXGwwaiwnlo
V9SP77YJ2QcYYaG5/aONKJ2asCEbDXbEr3s+PXR0KdGxl0p5/DBARTr0h4qKCucy4B0xC6qsxARa
VSM5QWNqmJftGlEJ++tz15igmQ8SlYeIgTqzyG7ORpzmH3BzCLlOhR1jqmnLkzUSQU3dQ8RGajOB
OmmQto+QlFr+M+Bw4A6upeLyY5Dj7P9sM8rk013RrbrJUYcjz2X+SHCZ0470D35FjDSfbwfL40Jd
P/ljGq0SJZE54T2MU9T3ADbOuRdXIe2bMA+W/cfOyAFqfxrLOl1Geh3snEkpADsziTl+QvNFnCX/
K6epaed3cRgmfnBPV4wkIDR9fhw/EKNK4AonsKRncLVg1j6kKwgkl8Zyw6HM37tzhiLCrY0079Mc
49KrWVz8OASR/z4HjodbCAe41GQhI8yzj9kYzVAJB2alhobzffNwY1NmqPYAuwAzRLCFSxnI7yJ7
2RK7GsHJL6fGdk5243IolpQIWsYoCNP3K7is+cG1ezm8mtCYkR4Az8HpjEnJ4ujo5ZTdsVzOIiD5
3VlXZi2m1a4RYf8wxRMsrodmBFxtw85MvemKc3SrX7uNRCl/BTw2DJvpKUmgIsIH3nLGnNYSQ0zk
RxaJtsJ8+k45qE71CSyydObqqZjX/lT6Mdmju4keUSn8uAtuHoXhWF690yunjQmGZn3VZUB/B3zw
QzG/wPsu4dturRPDtzhutg4xmD7kjRwbAgZaL5y68SGFKUuKkNe+iSiX0DYg8U1QhhIfq2EoM+el
YfmET0vQ4le4m7+UV+XIZZdp6LhEs9jUY52K71J9Uy7/AgGIKETSUkxpwIFlcP4RDwviBIdkLLGy
RyahXHBct+Qh8GrSCQeYpXkDL8XFJQ/qFfK0MGFQ1IO9VFJYPdkj/mb7vVoXWgPnUX22LHBX6WFP
Q6YZqrPjUTeVVd1R7xeQI4lZLmvYty5TklOyWFLTzNwXi9Y6/bpt39Kzc0KOPQjkSF6Z4vZWcafp
W/y+vYOlyyMpxOULluu+RFWU1K05TQzEfBujdsxsvqqMgZVXdKMEx5A+8xZlGktKba9eFTFQU5Il
XSXTC/uywVLZJlFAOnxQBXi8PzptL1xctbZMpQZbHlYHB1STjwGHh5LZM0FYDff9OkvQVGSTmOdy
Iq+0XKqMZh0EP26NwQUAdRaPt3VoEec36z1HzxC/86GWKZ4UEEfDgXm96Re6Ebo6A+Dd23H9Y4mG
tPQO20LaPBS1vWdeQUx+Wf1IHOlttvrInQv3BPBxNBp0MYwy+0jBauQt9iQk4THZCAgm5W/Z1htY
6SKfX0LakxANcYdkcZpju2V5t+TFkEDYVsPKS53hoU1y2YN+nDiSq8PCYJZ3AxI3dTrcV9vf/qqu
0/fdonayJ5Bc6rzS5Axu/5vj6DqzYd7peCaFn7u+VoOJJiyYVabgSImaw/+iUkQL7j1/Er+5odmj
eOoNe2K/cijJlp4o7PE6QI2ZtX2MLYh1WDqwx1fzy27z0tFhPdoYNuZnT/K0fSH2yHNZU77fufJq
FXjW+9bkFWW9Su89TLk8QjkDEcfseZakbiNASXn7BaSxWOFJnB5KGr2m6njNMsVVixleqhc0K3Er
4YnDbuzxt1bKDkipZCSXX6fBon7+sVS+4pv7dtrmM/fbBMtqeAZg1/MK72fynzhI3SQG4GwOAElb
ujSoExQe9C0jbPdzMETHPQ8FMqic0HCnV23Nm4NhJouO7nqIsvHD8FQ7r77ESZnmH+skXcICYliM
ffEusgwiJ0SyKuJixAXsWR1mijg1HMGFO495fXXI6i7RMau8YEQQi0QsmiX9QvbDYZEDwcJjoHPY
aZ/8UEmiP86RloBBJ+tt6TOYB2kuWlCko4UIoPbEH7WhaDUike/9P+rOIzuOLEvTe+m55TEtBj1x
M3fAIQkyQBETOySDNK21DSsHvYNeQPewlpUbqe+5vThFOHgcncOurKrITBIw9dT97y8skrJdVJsf
vZLIKY2ttklGSqas1fsvME7m+mk0UN1ZWEexcvao8pbCmHC688ZS1GNVZtrY8sJQUg4ZhqxNdLTY
brt05wg+ws2QuCv7jj1MbN9+f8LglzJFthPVvTu+z0vgQTOwOpzrhtskYrnHoTuzaxbVUCOlen4X
OvQjtYelm9AitCt6yue0KRxN4Z4i4qKDjfOx1hkV/UFzcanP9mmCHifFkrkkROCBYgUZ8YiA0czD
zi9J9OphZ+mhcEugST1g999Z09jeeitJF7D7mmUiZiMC9688ZIca5++92tkNch5sbtYRb2xshzlJ
lUu2mvN72rYjuiJofQ5SjyWZ6eaaGKKj8cjmbvYMvutY497ieYXgEwEbr910haE2axJoRRMtMIJn
s1ZpYvTET+wVSqDuASPQUlDWRntm3mWLNtBX7otUzLgsiVVx+E9pN7E3OjSYnKu5pyRbfUwt8atH
U92blubP7aQOP3D8duF4hum0kkjRlt7Sr4ciIj/riP2WWP4l1AbcKxZx9qowd3eoD83wM6pQlo4U
pQJA4ETziapcQnJrZws+V61BWx5uG6jJ1JuJAy2o3SeRLrYuGoSi3NJ1TIRMJN5QFzKsvuwedoJa
zaIr1MeTkrsBchgYq3c58LM7QoLMdFaQJlSmcXg01aSdrRuF8I+6fqBo41wVdaxs4fUIBaStdw3m
4bASC2WdUz6fVmFA6yt1g4TQLxIIuOuxtfq+jf1JncQ+YRTZOvyAxCpqVTus7NbPnMmbkj0ngxmB
h9aSw/MkxbnzYkbpujdTyBX35eSINaoMaw4FIEqaTuyb16uT38KAab45OuzvW7h/2fDYcu7kFcGD
rivM61BKPuFgghyJTXGCqsTCWqUU60pMTiyxXls3c14JR94XSYTeIlCntManvwWKj953cOyXxR+t
1eioqk8nTAg//HKnXqdCJ6mmLaYHD3oNtzjNjjaA2zmOe4tk/MNM1kj454zF//pRQ7zAFfvBWIfF
x5A4amhM9cicgX3DpIX4C/kHPHBHv6Zyn4GfBZywbVfLRg6c5rUhRLSLqSqzgG4BrdvOMUXPlLBM
NhFpxuG1K0RZatChpO5XKnFipHg40RlTRRyICxQw1SMf6FR9wQ4ajo7gH2LIVHW8C9yRLMXZUw6L
Q+dgWewy6Gq04Uex9DqTOeyZgQTDj41OpWQggeW3ruEwMFz1PuK6tt4yFyTs6s1UQNCETEUtbvGf
GrnSNiQMLeKosIspNiC3ewaY9LdQ8ATvW8m1FN4ptwnpDBVetpo5tYEzkDMjIGOL7RaOr0JGwG5K
HSCwWClQhK4npEyZY3t2glKLPNQjpC116JwhcCT254TUrRwqK2qA5mNualrf7HsTzmErt8caWW7z
DaKGx1lApXM9vtc1YojdoMhy+MMQCE8S8z7ySB3OYX6yKs0Tg0VD9CLW3Z4tR6wCsVro3wA0xGYx
hyP3uEQzKl34AhXoPmYUHOe223aQ9VHs9zNmz2hbW16CO9mgTrhJiB1OcTtx1OhjTsNZUBDOMr6r
M22NSeCa9bx4hm3okV5Y8hu4w9Nvht4nClE0g5pV76Yeke2HTWFnq4UtXNIo8NWY12ODuvUDuKlL
wrR4gjKqJ9b2uYApku2p9WYxMsqaSzR5z7fYZZkSLR+G1FEQHaZk3VWEUDQucXxr3aECHdBFWJ+V
kvPltxEyClsT/ohN+lOeQVxKu/euY53kuw2aauKxSvGk4IxsPxvxatHLjCfo21CoU4m05xWbXocu
Vf5kW0UcaOZUTcndYZsjUatSEs1ABKbWptFBCuuHuEGZW7HH4d3KKVO/cvXVNoiGo/HQvF8WK++G
w0hziiHQR10GfsTqu0zQPOuKe2kgpNg3c9E6bH52SGKICUx1EhG79rq0ZNOi7VQbf9ZRtc9BakfY
IF2lFq7ttd/ReV48FAcDSNoeUECJzOOsOXDvkaSwEL8VOn/mDoOIzlSxIFENA4mfqZ5L6jjSc1RT
NArssvU0luFyVshLRC5QiwM9kibWnTdUrmeifRe3UqwzNKTyhiuU6mdieRXgb6asX+7S0WMxynU9
VZFy2bhZaLs6rnSmiDw8RVBE9PCQl5w92j9yikOGhmEYjPV5GQTDJNcUxiMkoomfYif1MI4senzK
3+NbYBlwizgw46vfq/Vgsh5ZOpuQj7SgRKuIwkETk/Rvk5fTYYZGZaRB6PJoB/yhpSP9LR/NuJhR
UTdy5cuv42Tg+KuqEdttDaTas022WwOPk5eiXwJmFvglCQJcjlnM9LTPBK9xKSwBuytmL4he4dbx
jI1TRSl9K8ytMND6TlAT9Y2ZxElUUEIQISB/ukpw26EpKht/FPCWkxyKdu0N2rspRprZdbN5aLAJ
i4NQt/UBpb2JPIBkKHGAy9e+pihmmStdgZlsRT0u0gk/lyaWaIpJRhnDn8bPD9CxunJuVCfWFlbR
NEoT9R44ZenNO+fU7Fg3NHRDFWRv1KC/xHuYq1z0OhuS80gAMUHq9BiAGKlTep+MonvrjyDqBqcM
p4ga4kK2du3flBrTEiwf+arcrUfaoUnm5ThtJLyYmj4UnJVwI3gV5LfT4TdolonXv63bChIB2pTu
BoFc/vLnjgl8eAtDWjwTNJO82nMxtOmuJH8wom+r7QsIn1rglnJz/LGL0qRW1zd+oKGRMwGn5PId
nAmLuT5ycw/7YIQfJ8P1l0NvnNFIkLox3uKvr2XIpgwvspwHST+Ub8nqMoJXni5f+TzNGx2zhgMv
+h5hfIQB+ZmWN+MjNwYnzaOiEpwFCcdTm9P4UxfRawa9nOLqPq5DI0H0aRZNVtxDMBQWMBJNomIV
sFM0NMYwBhjbsnN+nFZXKRaO85lNA9qhXmeEO+08wDB54wl0Xs4v89bD40I9ubJiuQFIcS7Wh2cM
Uj56yk2WlDMFUUdsAQPOsKq4SINEbXjoHZw/s4LNl3hhF8SMtirzS71OkwgyW4Zq8xpVpEbsGvKi
mGPw5Xs8G2Hcoq06tqbamsUnZo1/+X21WQsRl3HqrasRiJQsHUchkIRw4dVJfccycHB+cCNiKAhZ
kWSby3dw7jIvboGFTYXkZFIaE2zw8haIKcuTfpjDmwwV0KztqUI7Yz5M7TDE09EtRgCFPS9arFmQ
a82qv04nMszCa8Aq6ol8m8byCNrMk9BJyJlebkvdG3d8ZsKAUtgkU8ilIeRyWTzjXt7xaGpxQtd0
vc223U/SFQv95DjVgSGDQEtmb7r9ldkmLbJ/xnWBmkwDFIYXJ5kxl2/ubOvk3mzNUW1VA9+2MOo6
uzcvLJtw4rx3K/lVNQZsYunfSJeS7MFuIkh+qvRUsiFRvOmqdmYSJG7EomfmmY4lnIzOP6vtpI0C
o7+9zT3PYhBJqiN9JJHaA7gt6hV5P3SHBbSILlRsaCix+axoz2x+LCZrkT+ixSMYf9LGacoKATBc
fnPWq+mKk5guXDb5Fwd192wgtqxHtQUv5QYpSscCLwkyiqKL3VZudJ1tlHy7Iq9rXOrUrrbpd81t
Ik7g0jALJZ7A6nODViZNTIPVR/WR6g/MKLl0S1vBtm1EPzKaEsGr7NdV0LuiqVIZP9PmQ1hugCGE
DBBAUvYEu/XvdY1jrrjAth9b5nhSn+B8XzVBZUQAgL4klXXbdcysduAbG7Et6LsKDW6umkezQN4l
WFlWMK2E8Xo/zsPfLLSuO7kkTZ4p2L880Ilatd2ttNJym+F0HAxppU33PeBSWgWSxGZtvBxpKwgc
B0HxjRPj+TalGxwX8b+Aa8JWxZ75ckbCyDL1da20m34sIhJI+JtxpPmyL6FvfPWEREsog5dHjXM+
4QgXo7fKKdXBc4Il9OxwZmVuU2adZXwgrFb0Adoqp7qgaURlpnQkRD7SflzCZQ9VghjmGEYAZUeB
4aRn0FVsoTHvcecmxRWMT6j+UU3QY4NvSL+SWqWhsIH2OnjGEQRqFLWmkldJfJRqKgQdMX+2tkTF
a7s06YSPD1QWHO98jhauMfu4AgxF8g6iCNhlE8HXv5HwojKp/FdJSbn1s+xi+qs7F5k7FYnUUNUV
tBI30EZNUCnzJabkamKt5m/Mp2qmgpDGn4xNCIq1c/Wk4I+GJDnVjcBkDLTFAuFT99jrW4q3dwro
6No1XNfFoJos2yWGRGCtMw4qWGuIQ/owxngd1fDl0BLSIeY3RvS4p8Zv22Isvm/16MblLSuUCoAs
FP08d80ya33Gh0N0aTbQVEVEOz0jnhWPWLcF5YGXYkDrBvhi25RgPDueSihRlXRBBzILQ4pJW4TB
Wp33VNlpSlZt5EutU+nWojRPKGHTn2iirPG9tWoCRbg8sM4d4Dh0mVhd2S6MT9V1XjnAmXFMGFc9
tc8agm1uxhmwBMIgazN06kq6FBiDIFCglkaPw3PXWIfp+LB1o6rGV5GlibY35QH2Spfv7fzUIEpB
g1CJU03iMPJfTrcm6WYX0tP6njZAmfQIhmm/f0YgRylNB8YQN+aagm7QoDrgJi5f/hSC8OvBSuxs
DBfHxbKFHebcHK8uV7o3uAg9Q2gWljswVWuMO2H9uGUauNiqGBR8QLREHXtmd4fzTZYZQZEXRNk+
2n2VzM9V0gxU6GpRAUHuWherlOGAIJRH0MHBzevNvmpGL259hjAqjLMmLYFqVM8gTRX6gxb/TX/z
CmobKiAaqPDkePjLj6u55zuTaRp4tHKMgPmtGq+OSEbkhjHdy+rJiQqwA9QguLQEKg4lpra3m6pM
f2qF2rMMjCl51p8R6gucfPYGZlBTNyczsVUM/dDV5/Y5TxeLLKvt2eZCYQz3I0YFj+Ho0WeoK7x6
S5gMhjKbfmsjVj1AKwzL/DF2onBp960znOzCRoGk0t8TDl1qrAjIY6jaln8YazgOn0baE4jO8hYU
BzuG/ITgpkR9Ml3gk/Xzd2dZ+ukPBxkj37HEBQ0j/NYjS+rRi63e+y6iL1u8GIZJq+mRnMyaVkzI
mKtTOJzWMxd0y0TEzS2PmIgtfxCcMZh/r2d8qi5rduEwTxjwoD+stK8OpNyiv9acRbQUad8mGh5N
dTpz4+1spOCwTtsaiABHOHI8mq6XCeQL0tBZf1MDIcdP4ZpRTj5fLq++t9wD929G4NXoGmtV4FAm
s0LMBPKqaKuk0BdGhKNIcWA9TgVB3L6HnGb4kRXlpNBnwHkS470pS9fOp0tjRgCAQyJwPDLIUHjs
6LEr+nHbYBKa9CWDMGyd/DE00W8+O7PZMQsIzk20L0m9pB39k9ZKrGsDYNy+kduHBOPQSos3hjL+
ZFC16UE3PA+1h2IMzF096XJaMBkCk2vFDstpPXhx0RtEtLLlmdeevsCDCno3Scsb9ANi1XY80cax
zUi8Aog6GA4HEbk31s8S4K2prw0IUEkdEI9uOX+akSM85ixnWvWR2r3QuMYUQkma/EiJLes+h2LF
JuIVwxi6t1bSlMsQwOYt64/wmsTC3EZiBBSF088PM4W09WmpkhCzOvQdrI2j0U5OsUvLqcTHoTKL
rKwOHPE4kO0mw0PK60fDOln3Elq1yPqkF5RYqHq9YxRHSLv3WBKYLcYdtGW0T+C3jvJpjYyJLxph
P2B9hBrqxt5uTAvmEqHzbNoAFzVsUewvE0O76/Ik8cYvnoZMikyMBjW25eNGWqv9u2URAuwd5Zka
vUdlBCTnY9bGkQbzhtLCEDCJsIVDCKxMPUO0SlSOCxKV5S75jDEII/9AKe+pw4GhYRLE7dKaGd/H
3FhGzmtd2O1DPoPXfeOUJrBPuIlEkx9pigCy1VpIdzkfVMInboEUGFCR2a38hw4VquHsl7Akzh0p
GAEi93KhGzKl5wsgGhLQcFfNPH3T4lrc7VEbR737hlfzS8Mx4ayLuxekU1eFnuG+AiMtHOVhmjfW
AeIWSHCl56WDDQ6a2GG4irIRpN11auHzztomRJtAB+LwXtP3gBX51rrMNvff2xB34xCqBDZCLqCL
rdg5TLmGYUhAJx4FLozq8OfSg+HrwbppT6Xsv/ZMiMecxE73UZTYPwqyvSb69Xg9JNMMW67D4me3
GaRJgYRUQ2/q8akkepd28xKJn9JUBxbgG8XPqxfrGbRSNVvArb/BAWgaqXGcuPF1VmJugNL/ZMqP
eLngcKfpSVt+HxDL9+Nuk6s76G+oGaXG+PJ7dV+e5jnzaLjKYqGtg6xSar+CnO1Bx5fEDa/chShz
IpKrRvApJAWL1Vzo4kxhTE6G8KaojOk1cT8ReFmvBA5wp1r6EqiTJaQs4JZNseDUrZvhZTirhFke
PRhKRbhPoRbwO2Uhj8Uz8/leum1LgFQpDSHgaCMw1eTKddQpUT6GvU2flsj6k1hWVtcSFQgxE+Jv
SnECOieqMNSlVZrYN7iECAQSNxRRgAOOnCQVm7t3lJ1wxYqzsAPQb/YJnQEJg8jKtNsqMSn5qNpF
jIsS5zemaaehBW++UOqKX01jy1Wp53QvM2o/1VJHW3ZL3zm5+uTaoXhoqY9CkiI+OYFCXpIdKnVU
szjAzxfrlZ2HXQgvBHWD8M6JrKGJm6PuamUWX0lM1dpsk6Vfu7O5xVeVHQ/WfW0mmYIozCAuNMHk
44RJw9cW5SD0Z1H6yx+Xv4yccNGKJqRHXLaFgsMRa9lMoqG4C6nlS0Q3tOi5FvfAfuKhu6UTIiNl
2hLaKc/yxPxxeayKfI8XawAQHabC9ARssj48/t3Lo3C/QsUMPSc6unbHjHiGqiZUkRYR6AxSfXOK
TnsyFejOboogqb+RI7e2SNQFzkw6zE++ktUm5KEKmAc/kEHR4s+gSXnisU70QAmSdCyvDCulLOdu
OJKlQ3T9PiwSIdHR0cowrBZeBnk8EmT4mylghCY2Z7jaGfBACtR9s3Gblqae509/C9I2+Y5MGVkK
/qVczWNOQXK1MHcXBTaJSa5EA+EAyzl9H2WJaP96rpLBRXEUj+8Im73L4HoQOmVFSFTw4CpN0vci
LSwPeVqbXf+JgzY2RIFjdrOpXiGFt1Fu4oXcLRYnpUhwhyq3zrEujJ2qdu33bKZdvD7mGvLyv6YQ
O+PoUMSqV0XkDYRQ2T4iiFVVItc1urjhc9iqSWLurD6eFxRZY4Gq4zHnbo3oxnDGcBA2XVXeLPsk
sbS+3YMpe0N3XWJuU4+PSainjHTZIZhLIBUkq9vownK+tOO9MSp50e7JhBOQnkT75Bgd6UDxOWSP
TGJX9lKL7kGKe+NEhNzYnNTuQ1eLL1wBIbjH3vK8+qtcYucNTaqWlDDm+5CcrxWLpfjkvO96M3x4
XzqQW9tsuzzAxfj9dY+DYkDrwdbI+NZVoM6z8U1djfGJqpdHKbJi8iJTeDeZTVgTLJZyJgCsunzN
E2by4qIiRQaqmGGrHA8p9F5OqmEm3CQbFvVvAaNckPMBZEwjBHUT/oWZDpS/l8pTfa0XD97SCoEp
uem3uS9BsXgj88m/6eDHzFuTwJeR5WFhkYfJk00HuSIvW2cJG2Oh/pfrcynyQ4agMWdVN5/Kxovo
ONB7D+miSXFz41pCfSjJJ0nddKwF2dau82KD9et5DGubiW6psFJ5gQgSu8wrfKlpdDfxn7u1JbDy
McTaYPbiJy+/5Jc1PGHGeLMiAIK9a7qwLc9reIKEVM1tFpCjbQguMCq5lhQfS7aFlC3L1fnyDZwf
OUjo5KXqkEoYY2BoZ8BZPOFTiI7bO4amJtoisrklG/pb0oeEFeUErLdunMweuHw3Jzz6xZgDcCHQ
gDcKqmByVy/H3EorYTTNKbrJhjBs2mssDiOjeNDMQaPm27y2CQgAGMAVAKNfHztGUS92p5bwhAUe
/x3cdOrnDb+CaROlHw0MI/SvqdZCOLnXCkvUxuE05xyXC684MfsJLkfi0HuWUHGzcIldjh3Hyn6M
DZYMGaadmvAXdpIMYDDFbYGzu5f2os66/BJenbxcum28B8wRaQdZr7oHBCjORkmv8ZhjIc7KJ8nK
bqWm8/S92bqQyBwE2UzdQO+JSUiqaNlVS+teSScSYm9Fw3ne9EpO6vZMVNmawY1JLKPJpoTFYkkA
+7JR420CHSAk0dKWSLNQ2/HLOKWIN+Ns0uEiRbmI5r5FYG75zDo1W8EddSEuQZZNiTLY+OkTGgfB
gx2VBjCRhB9wfhUNXUmETQpqedJ9NvbS1k5a0c7xY6hoBbgOrCJIUXqJ1EnUPifTAnfTrOONm2od
/B10jyoZAl7SGD70jGTU/v6VYxbOrAdzlgrNep/CeVqVIC0wrU6udJlesSVqTAShRsYVqn/Ie344
DaLNIO9smApaPcdujFR3OmSbImEiLgOObb3Z4MilSp7YnU1Q27d11Bd7XOKgxGL+BmhJ2wk5cune
qvoyNfmeqdXxocP+pKrXtlsihFq83LhCnYica0sikktCPEO06vbINR213w2bt4NDf4/3Uxi2aO40
aeLRTSXT0BpwWLfqKYneGKlnqeSiBiRQgRLYU23OXlAiX05XZY2qTqWFelN7SoyX70ou+fgnq51g
Gkttu8wFkbUBsjAhUujtVoyAWe2EY4DsTfw/de/PFziPmpz/sXULOgt3eXaLOh43SohDwE3aDUJ4
z6lAnGPtTdIet61wn5BvVZZ99Rqifn5oa5JNszciH/WXnQpeGRQC8ntAIsjtcGD0vHxlYesuCMGN
9QZ/OME0LhKE1vfg+0wWM2k9Add2TmdaH1Yj7K2Uk5gHClCj2wR7gDIGQKjisEzyD8OrH7HDQS/S
fEPBARYU2xUYE/TigaVqjspGrI1JO7JWTa4ddwgs68ptcUVymjZHw5x0/ah98hw0FPGx8bCKbmmL
2LVYGbVEMHXhXIGjAGzUIJuXV7qz0CvxMvg/jAs4vANmU8K/fBljtOhVjqHqLXYhsYmTGUeqyQry
koSh6IqEdaPX/KnRi9EJeoG1DUEHgEU4gusOqAuGXbNBvvC7hdcOryihPbODT5c397g5puNzo5iW
KgyNvZEUzFJzh+WTTdpD2h60En/t6o76slmdXVSrI0H1Y4Gw+ZrmXF1+HjVjbGGe5IN4L5cf/nzr
93Rgc80wOVmhCnkVeBWX+PizzCc38pjB0VVrmi+IAQezJG24xNMXa8rNF0Z6J1y+A/28xIfhJYYh
vqCibefZZ68fWRL67tCliqQ2KuZ7jMVH78MS5yP1AELyhqP1Jj+QXXK5VGdQkJlDsJwEhCz9YrIk
EZ9AqmTClRwz63bcupUGeBvSUCXSmIFuCwxM/kWM1QssMRO9kyAkMYhhSG/9VnnUkU8tm5WVVZfN
+uHyO3j9CgSzhcOGyvHa1c/5LbENZWVi6N1gGYYo8V66a8qnkCCC3CUvX/nVQkDvhhY3xB62eJCn
s+N1BPeTEt7Vb+T7k03pdDslS4eiGTtsuJDbQVga1Vy+jVfro0mJSXdLZwiQVHnObipNa07suLRI
ezlVM2VjmIV+NRNZpL7LcdrRS05XBmrIg7TzwAwcZoAswC7fzKuvYcI1BP3ClJgDMZSEl+sBVgIe
IQazd1Nudlab+ZD0C3OxImekSMORyxfWXs1GiipMt1TLhd3HrDz7GjHmpXHl5c1tH0UYkAULOc2p
epgwYw/zL3XLGSIZdtgPCfKTREakANDcHGQkwCUP66oNm5H8QInoS5ud1LUnLwCgWkvPj8aOhtkb
S+p5peid4pXEfsxjEGB29hxoyTV8gZLoNhyw+4IiwfEZx6bN/E7Oxsuv7tWboyTFwhLeEPw4GOli
gP0ShqKPY5vBsFJuC685Udf7WJRkEljZjnPl6gqXIozvBOfh8vVfzSNmkEvMN+0flxrl/Mv1CBNz
glqbOzzMOaE+D9MigtYgxwkS2gBXvEtuccFJdeNasi3k97t8H2fvQcxhC/RZFSUdXJtzntmY5dGK
mbd2K0+U60aPkc5oW59cWjHpW7Tb5eufYWBcn7OehpaOJV0XSZYvv4OnmjjGUdbeRnkl2HTajNiB
tt+web5cvth5jQIAAg1ZE6QixxSbyNnV4BuZa9Sl9r1mivhT14/QTIyfG/Q2UEh1rE6KKABUzIBk
UFdDFXf2nU5mrPe5QQXSjseCfAQ3PjKE9ULwfnEUXh/BtWfOY/IFxZ0Hpn+EzJBOBMVttl2960Li
CthDLP6h5ijgcdkwUPC66LxOdnCcbcjl8RMMjev1FI3E4bre6qamqwVXGqlsWiC8ZWcolLuR1Ihy
OEoPqSg9ORSNMTQXXNKrQXhjJa4mvKdwABIHV3kolxZo0vtL4k7yFJnyBpiAPbQFcRrPHA2qUhjh
+hRfF2w21EH66dRX1Kn4zYuTaHZ6NZlL0XlXg+aI3M+NcTRvhVy9OUVK+5xtRAHCx0V1i2lqnzS+
shUQEpne5j5yOFGOsWeLBSnfzN5Ll4yp8cuUYHmRfZKILUx+K8zvlBliRn+raYt4UdI0a3NC7LfS
ThpedphuM8WkIVlJigVVljSckn5akm6Mya7Y+asqGQTcIrW97Yz9KwaQGEgu89dpWdxWprv+Wxnc
//8GbA+cZZf3PyJ8LH/Ny6YT+MtsfZ2x/c//869//ue//vm//vUf//df//zfr35yC9p2jH+ALcAa
gXWKFI0mz985247+D5uCiWAKKM8cUWyIECV09Ph//g/nHyRyc17i/wFbgVfxQ101iD9S1H84bJ8i
tRvenucIvvK/k7T9cllnUSEnTkRsu+B5zGjz7CiQLPOSMAxVNHzvPft9lUWlT6wJTjN4tfoQA5Jb
zbv75T2923CmX+OHXy6hXNPVCChkymsunTjdFLHav2xlmAnGZUV1FvSwydC/ewOBNHq/v3wV57eX
MS1LRJJTNmtnx27IvoVRTLEaYN+zA5PbGyEWtru52w/Lzky+VNmnLL+uTb/Lb5oVOys/qX01CxQV
EdCxeVY0X3FucP6p6QFUOGX4PRYF2k5FmG1iROivpMTMfjcEU+UXFUZU/O++IFbkTnuYyf+u9tN4
Wy/oUOEVYPftR4Wffs3+Mr4SWGCtvqLsSSXo1kNaBMv35XsjQqoJjj1g1brDlSZZ6U3fldGHVYF2
Oe0xyRJSovEak5fQv/y2Xo0DvgmVOxGqQo0CIPbym0xt0qjayDggkBtNQ7bu48mLbtN0fJ/RKvEt
/JL9ZbWfLl/2d9/IBMTShArGhj/y8rIEB1hQRLisGlfzQV0HLJq8rn6j4XuGsW8jztF1HgxuEUOP
qfbriAM2W+bGDPFPcY5jGzROYJZXcXc/IaGsxu8mwXw6PA5aUuXHLn/QrMeiKnY1DoAM/8VfUx/W
lHnU/mgq353ftd4nZJh+qT46+o3m3CbtYzLOu2kNj/P0ZTGeCbbYOeOXaHiYs29j+cb8+e3jQAiw
TV4dNFD37FQAi9CZscqDa+ICdD1W+eA7ORBWdDfhaVsllZ+l/ZVl574zzsFcISGc3qUW/5GRrF5X
LgGNj4V6iJvbfP1qJT+VGBcCM8gdgnK6Zzu6wyJiX0/HrNmTWOSkDx4iaANNbzsHU/ZkD4fEI75n
OF4eDS/PdttnoiOvshYKSZR7tjBEwMsz5jprQDxFtTOa9ZCgNw/w3k3hNI3MlsZ8Y9yfMw9PixH4
iCUO8RY9grN3aRDvEJe6tQaRqd97yVcUKOFDbJl3MQrUXTbippZkwzVFi+ED/sRX7uoElx9bDPL/
RuNPj23iiGvblsWBksP1y9FZGWHttKU9B4NTIo/T74yu3Rdz+X1aevWNY/zvrkWjXjSbxHR/daBU
ILPhNbYG5A0twTxgTOU4BzesYr63Oh4uP5l4eedPhq6HcpeBCv1ETP9fVvqlNqpVx5Es0Hvjrkob
6DypiZRct5rdkuPqBmslzbq9m7pvTPnfLCzsn4JJihSFIJ+zfW2eORPjIMAjpjEqV7NPr5bRfosV
85ursLEDrSGM45h+PmDNgWahyTMGdJFhA5bQbug4L2+MD02M+7PXaKkOdbqFIg4v3bPXmCVGVcKr
XwNvzPfuknXQaOjGDprHKtO7uzx9REZg+crcRjuCDN5YpH+zN1gAJyZZL2zWrDcvvyIiwrwHnMSN
sFj5VOrXpicLDYv+ee92ywI5IgkYwW9c9TeLAWilzjKAJpMm49kX9PD9ciyKvQD3cawMdWwDYEIS
n/fVDmk62GlY/1tQ4WkeWiClJjmPumBdnWHYmdZk0TTXENGqwcTxCf8+Jw6dXbgW2FwqGZGpqRe9
8XF/MyEtw0A/gmiKEtsWr+GXKVKH+G+gP1jIxnu0WoxOI3uxgtGrfi6u8caR6LfXgrkh5j2T0RZ/
/su1QnOKlSzjWmFdH6YlUfbV3ONzkq71DmHyG1Pwd1fjSiodNpRDunP2OtG651HOAAmy4XlcdPyk
1gpS6kLMBjYWb7xGMQXOpwjvkJMe3QexkL58NMiEsw4ow0qTTJOvz8rkW3Ap3hghrx8JTaqjAfE7
pmogWnh5lYGeSqRCawzCbDT3Vv7nOGbfFqvxTd1I3tiZXq2dAMV0MDyTpjU9n3OIiSI1rJmVKjE4
yXOLteQVRiBIkjP1I/1+fGbGLOi0yd7l1vjGlztrODETuLZNcjeAE8clVraXz4kevx6MSRcHjOQ7
lMvnDsMpfzanPOiqyc/UhmBEfY9mrTiQMxbjMw9wgI7vjQH7ag3gPpBlOjDkPAH4nH3VEFoMgZ2t
GtD/+0tnduxr1bxasDbFvhanSWUd3njrv310jqMcBCCdWtY5Up02wihoHFSSrETc4hAGU+M9pWmJ
2B9eVzxPBFhEuJM2mbcbPKjXo7fvG/RHl7fO067/YkSzrfDmKf6Ai23TOzsMqYpIwXUSKjM8QPZJ
0fc7ZLo3KlKzj1AvHpd4LHeOHXZXcOUKJR0hkCjXlhdDuBvjN46cr7YAyk1KRB30VhUY4NkWAGqE
vBzhR7Bg2etncSzWYh96coBTMqYJenxDa+nn5VdgvprUpD6bHqwJmAYkQIt6/Nf1Ssf+Ts8TdwlU
rdoNxc+R8iCKPlf1D2bMzsNWxggPYblX4n1nHzxco+wHM3tQuz/z8eMwHHXlz9h7SJp6Z9a7J7LY
b/LpOgIaLjLfKa+GEb+kH7oZzExg9+jkH8I4IEi21o9V9DFdvozxz8J9mugMdG/Ew2un1e/l5xXg
O8c+zF04OltnS8mKL1wK+s9mg+OjeqNQezrWX4v7rpiiQ9t9aUoyhuzHcPmjym9Dl5r1Dze7nWoo
YBQw1kM7fdSiaRc1T0RpkN312R6ueuczQZQlRW11VWDx4R2a5so6Fu6uHYMaeUzBNuYTqGa/i6Z9
2x+r7mBNhzA95sZdoj+Vw5MS/aXn96N+a9Rfq/LenA5fZlzE1T1ZqIP9ZGgBZi/G5/lLrh+G/tMY
f8jzB72/toY7jwrK2lXfrPjznHweV99Wfkbxh9U8GsjjiV4h7xeLOQId3i8a6Rc7dbouaasv1ru+
vYUUrDXPlXdtYTpW/jF9T1M8cd4jGEuiqyxHoxXoz06yK9V38frAYTynaWYfupVQocDxDhTZlnFb
R0+u5XflAed2OrbPTvgBX1fXuXPGKw4vCnwzDqIt7krOrYu7rXo9fuma/WzvMoy84NRWwfhdu7NC
3x4eVf1QZMfF3NXWrlBuUu8hXb7b2juidQ5JD5foWxF/m8v94uzK+l5dr8324BSYaWC2RR+WeNGv
qn3fHDN3p7uUYvtwvm1QYlhBiI0Fbuzuv71cMqYQCtHt9fAV1s/KXFT9XlE6HJniynB3mpbeciBM
95FSfBrTXCfzcTDe2BF/N0UxsOfsC6ADueqsfBIWem07ixM+/wbn3tEk0kMt3loMT5jQ+XThXCZ0
QexLxH6/XAowXLDIenaWYBof85qqxbf1JyPcleZu/d7ZfMk/6/aPZXg/m38Z5g9EK7uxu3ZrzMfV
Y9wFWgmZGxPw3ToGg7vHr7pP9pYHBenKwUhB6wLb/ZwORAgP+3H8HD/hlRG+p9vS7epwV+3jJ0oW
U98NHAJv+7voxiHzEyXCIb7t73sr6LMdNiorMpcr6759aD7ozq7NfXvxyyQo7F31BKBQeX6jXUUP
Y35XD9eFcfCK3dEodpjr5t/H/g83+VDixbX8XA+RiMcK9CFQsPSqDzU1PDKe3ZTAFLA+1ev3nnDH
8LazfG0M3OUh6TCePnjR57Z9qONrXdt7RjCPH8ADXGfXY0QzXw1rME73BmGnJVMEJ9WD6d503RfL
X3pS7z9V+XNhzjuTWTZqf7qFueuL6aaHhDiK6Fnlq+lem/Wj0QGG2WXQNu/G4qYarh3jKVv+urz2
vzppUTGifwDhYIkU/3z5vQkIJWKxMfnedtoEVjJ+t1qL4sYyb7GFDoN//2oaBjO0W5BIgga8vJpu
l+YI9I4p92T4qQmGBxuC5HZoytD+0zeu9rqeA/AFiaKBpP4Xe2eyY7nWpuVbKdUIJHzkvpEoBrZ3
vyNiR99MrMiTke7t5b4ZlWCExB0UDJGYICGqJEolIS6m6hdcBo/z/FVk7DjK4B8wY3KkVJ4Mx/a2
11rf973v8zLRM84tfeSLSJoWTpM/w3H1JsDcfqhZ9TqdEacwY3HN1BrXdpV6QaPc4sYxPtl+lrt3
9jZxSOYkS73D/T1X6ySoU6Iu5fOOs8N2nsWJj0W3+eSt/Z3vEJkhtkW0tMtNPdviVNKbkU6HlDaW
sQaAZmF2LQh/VQLISyTdfnJbP55RlmvRxUFowozdOjswJVW5+Kaqya9Ls9om0h6GBlmYoPRao/AD
WLUe+FnxyZp7/iHRk6KfRPxk0o7HYXy+5gpC6I2x730Mcs+iHGpPti/U+QuoC+mTD3heEXApLoMK
jPOC5aDNef+UJv1YhOhB6TcrTnfBzgdTUHPNyrnH5e6qwb6PoXxp8bT++dtxfgpf2vVw3gFmqBpH
v+9H5h/KRkWaNdCPEDs0pWg45ne+0tJ1QF4AFrgfLove7v/kj7oMTTT0IuwqGNjP7mo/T1aOakP4
Naxqvxl6crJxnPUYW2FGA0wiCC3PLDey8v3PP+zH79NwqHpsWi0cOam93t/kOJPCUkodWN9ZRedz
YUuWnGVqZJxuOzs3f/rVFhEu0iAGMKgJ3l+NQTdR2VKCQ7AMu5WsF65dYdxLZCtfDa05uz+/3Idv
kh/I28E4mb4xQ6SzDydMgJQcLAkqxkHqVSqmYXyYpQ9ZOPJq0X1jDhx/8lV+b9T8uNjYAAtoqKgI
0OiT4Wp4/xljo5FIeoByXtqnOV47qbOSg6Nd31uVdtXVWGUFJzio+HWxtp0Jo+BOzo/8oZdO8/BC
4sAsbaPaneWXqL9PFLGWynUsh64hjl15wX+nMlkNzj1wUNeqO5f/1xGnTrnnZ1gFuLU1dhvIuOss
Xf6plOeuEhzn8v7nN/fDk8PntGzaAhzAlkby2ee0+1I3oKeS2C3qW7gkKAzJHPEYTPeuAcvqk9X1
w2pAR4WHZhlqoA3VnbPGEaGsk0mKTuyzQftTR9h8VDlE0wsSobPs26xFpYdq9NQX+unnH/R3r6xw
eQ6buNO1syvPSmwqbVnF/pSkb9GoDCtrMAwPEp20Qcq6dprZs+UVcvdPLvzxDvORac/Rv2az1tWz
jlKnxik2sCRmZog7BxIvXWyL4mdqHU/knzV3P4wGWMCW+4rchk4IHdCztyUDay4IrR99EkgYGzV+
XZvmNm/GnTGY02XZjOsC0OwlY6sQ3HkDUQjzz8/v9fdG9fu3h3YM00l6v/wujEbevz2awJMCenVk
8Q2RjO4qoO5hf6/0nA5VILN6vJKH+3xLkPJdLzHLZN4Z7/So2RTZjgd+Lrt1IKeHVlpN6WteHiVH
dY2QvPAINzGF0i1qIc9u17J5cqodhTZ1YZ6uOwYfArhKi4ijehW5qzZQAJb/8hIqfQlxYtWLcDdn
D0O8JnaWMyrpOaQGyMeAHx21nA3/5GkNX8nCl6KcZqag0tl/fzd6IirCPDCI2CguYwWhqW3k7WEG
KuwSHO2FJujIXNFX0LkPIGI0t2ZM9smLd37OWCodTk+M9METoGY874UEBpkYBLH7Sp8ROxTLq9GW
XNE/WKMVenE9reZQWv/8Mfj45LP9Ggi6v09pWUfff+7MJmMDPEoHdG72O7KcaEUDzQp12hS6/Kfu
Ehp9J5XeoiNz4GCwcXaxQlQEC8G/55xhkorR2V6hUO3k2uzXU+/13Wx88vk+3FMOFhSRBu8Z7DC+
4/eXtOPIaq2GFLxEr8NtMwUX9P7W2IuYm0/Za9hqrQuBtv/kk35Yyb5fFhUCYkgGXc7ZVzm0kRoM
OnV/RwYLPBmseJGTWxc2sQReP8ZLlLq9ycHM+GCS60+Ojuc0MM6NfGrVsFlaqAc+zHHDcZ5AM5q4
N/EybtIxMfyEITXr2W4eKFqLTn3L58Les6mpuTcbfbRuY8TiQdwGCyhh/GS1+fg1sL7ypS8nH/CX
54PlmcFILzlD5fdSRaxEt2VaQEQAG2rXZEgnhvJxSD6pRT482ouIjzaYgzQWcbS+fEc/nC77oHWo
vtBSUDO1+0z6kknChf0kXaIwvPv5a/Tx8y1NZPQny1OmOOdi4LgkfZCEu9IHf6OD9aSQt0Z6qo60
SixIC2Bp9+zgxSdP9/L0vlvDke+BtWSxUG2ss+flpRO3eK5JEmXF7iu3UZoVc3p5kwXqtCJz8ilN
yDn7+Sf9uHmh8KWYpXlvLjOLc81/YTSKgR6wJFum12CA0qAY6NAvnsFgV5CnTg2fDftU5L3bgk5Z
F9hBvV75zInx8RVzkD1xTOFEvVhYzjbRTsA2TCst9/HE4m42WEYcMsn0GEpzNVgu5oGr0Yx8qEjX
P78FHx+s91c+L5eGubNa4PW+bPnWaJNs58SOZzaGtQo/M5N99imX3+WHh1jQurJYrXKf6OCXyZ4V
L+o09FOhq7WXc3vU1aRaKwY8y59/xuXuvX+y+IysmryYTKSQir2/bh4XhiO6iP4Bji+PoOWOSIUi
/GTH+707yQmE0xBKQeRUZ69oCBgaaaRa+EauFF4sm/6kLQkoIdHZRvTZlPJ3Hl1Er4tkiwM1nv3z
ejOZQLCRikOo1pj9Gpvpt1JqvAklxsXAxlAG1YrkVWB5loWsFVoLQ5Tdz2+ruvQKzu4rv4JhLK4N
jAPnU9mwZs5Rh23hl/2LiJZOXGFFDPyS4hgIMhRQ1saHUhoyt9WVV2TZkhvQQ8yiOXDJhB+ONTUY
VDy1XCl5/zZzAlvbUS7IhyoWFHnxyVbycWHjlpE0wHPGIZG79v456DQj0aBxF36USFeCKAYl1ElG
rVMybKa1FoFmN+Ja+WS7+PBcANHQqVsR8dGsM76zfH946m0pyJleA9VuzbhflyJ5kQZo5Lr1CKX8
MxzK715MQ0Op0v/gAHa2kCxBDG3fRKnvxHW4UZAsA+ZRnjshNg0Tn58/AB8vtuD16MzBCqVUPpco
oneQB4Je2PbD+ktdNcVW2KiF84WLXpmffHm/dzELpQoHLnLaaHC///KCpltg47Q0AqPaQgzZEGzY
u+qk5y6mkW8//2Qf9iK4ygvJhdMW261+/nJN0ogYRqEpDd+X8jgxc7dy7NdicbjlFnrxiJHyzy95
5vqAanJ2zbNGoJTT5oVWFft2AL6/N9NNKUzCSopOfuoaBRjkyACsUtapYo4ebOttGKnOPuV86hXZ
4zyPhU+mlH6wAjtzC836pOfz4e3h92PMSEVJqxmc6PL3PzzHkAsClj899h1hS34HzPJKbb9UZbAx
y27ynTQ6QWcXnywyv3NVFhdaIlyWpV8+61fmMaRYeE/MtQxGFLExXVkOqRmuQDq/L4Xz1kr2Z9/E
suf9n3XNpopdsI3aIkleHutzTYacCafFPxL7gRk4axyBbTMn2yrprRWv+f3C+t5O0pT4naN8bdLu
adLnQxRNiFWHWezUKHptjDj45E4s+8f5b2XzRqu8A4hxz9eRrgRwQuZtQufEvNBIRGmroODIGSY7
MSeuoz1HcXiMzUn/5Is/O4FzP1Q6fDT8aE5zRvvQ7YuKUAf1A6GliiHtjmboIoje1kSBrwmxUTcy
OsoG36wfKGG8msZotZDJy11h1PVLOMwPn7wp7/ed778Pbk3anrykqK3O3S1jQhCyTAyTH4Nu9aGp
Mpj2pdCqV05DRzAsy83cOk9M62VoCvTAfn7994vDHy9PYYtVD4+LfK65ioNO7nsSTv2+YRJKSNWd
NDbIj+VT1TiE1Pfk7v78iu9fgn+8IuUXfCmsTecVmBg7c6LtmaAFX2iOhTNexZo3l3buE0OmgWMn
5i6wjN+W3P8HhoUr8VbctvXbW3vxKv7lcoFfS4GPMozaf/X+j81vfw7fysUr8O4Pq6KN2+m6e1t8
Bk2X8U/5QX/8P/9v//LP3r7/lLtJvP3Fn/9adr/vWkCi8cM38Duuhf/03bXwl3//b/76D//tP/yv
//g//vBf//YP//6//OHf/d2f/bP/+Td/9Q9/92//4W//8z//0c3w/Sf+5mbQjF9o+dGZ/z67wtPK
VjW8Ne1f/Lmm/2L/5uuDFW3RmuMd/6ObQVN/WZhBtJ0XJy4BB/zVH90MmvLL0sYD9cjztlAulT/F
ywCm/d1CQoFIR4ZuKHQvVMQ6heX7hdxMe01A9uo9jgf7PtAfWs3sTiLGaUghAjenQtzeD5biEgM1
H2zym9SsLtcQDyxvpO2CJKAPO6bJ5rGTa7KAJDt04UjNp9LUx+0YJ5D19VHVN5B9fa2Vp0Mvd/I6
ztnPmqwK3KYd49WSoItWPy1XXRFknmNKFiku2qHGP+RrKjRAzmQtFe5sPUjEnK9ImZDWbW8m34Kp
VNh9lOIxlSblVHaadE3mRn3qhljeW+aQH40edqBbki6qQVWso8deRc5Qcyp0U6nPCd5KruiUufA9
2TbVmyKf11M9tOveXKKqtfrJhCyL0L4lX6uNrpQkWZmRdYyMegfzcWNMDQ3EHXGcinphSOPJKAui
OauXYq6+1HWxL9VulVnOYQjEsWRSGQ/iZIXmSQlxQhZS6xravAVseDeS103IyQZc02CdmKTeRrW4
LayadmIBWT/MV7jP3QrRDdXEIc3G08AYPrZ8giAB4GYbe3SOZjMee5oSQ9EJQo+ll6o1O7dR8+u2
CW/JeKldy0he2rG6Mdr80bRnIrKtw9QHz2k5Pw4NScFKu5nK5t7oATh11hqS8/UUItcwg8grwtAi
EOx5WWEBPriGFFxhWEenDNJwkJ+17BhWb+OEFLVKjmlV3qglNQAd54NVOusxJ23XDtUD7h9+k9gm
UD3/VmmmhjCXsblzKep6WzX2lVpxRbuEmjcl29BOdgSkeQY6vja5cghVsZWrLjRWVR28Am78Wliz
L7XkJiZXSZSuJhjsQ0ps1NZQT2QU+VK9nufnvtjZ0fgQKTMBiVrt95N0m8vqqyjVbapd6coUe7Ne
bxwn2zSEU5ED1z5JBKLV0rxmmb83grtS2+h6dlMrgTt2CAXUZCNJXhLFp1gKdxKhWMAAVs6gXmqt
cdn29qVa2OuqfJibxwBHn85uOBN7KnIDhUC6IloGlNy8t3L9hdP6opjZjHK2JBGprl5ypcpExdQ2
XqhlOyl9aXplH4h+awiUWfLk4cdnSGOS4WZvKhVhvm6Hl/aoLCqzF0N95Qk6zHWzVnr5OVWfE/tG
ifieqm0Bz4bE2uEbbbJrkOy3Ra/5gw0hOK1cedR2VvFUSJXqFqZx0G1pZYv2qA3Onpn4fdwZftMK
b7QuGs0AU9Sta+XG6fpHIHJrfbiwtYvOOGALJRPIIldhGo9dBH7efLClZC+H2VpDza5PjNUKbaPG
7appwhcHUKprFME1RJVba3n1Itu5U/pt1d3oFdlQuo9CCsCuXxjJeiR92SjBjdk7s67WttwcCXhZ
Ewp4UZoOwfTbuiy8IRlBY0Ye9CW3Lq1Vm6Ea0PIrQ6qfMsvYQji6h0m8aoQ4SiQbeorkXPfCOEjm
dR9W3AZ1gwdrpw7hapg3BVivqei3jdGsjOhl0o1T0zaNHzbZZhjlh6DqL1FqPtqy/itB5OzU8bCa
i7p0+3Y1VheGSTSsVYSbthGDa4mtHu6jdA2m/aFpdbdDMuli+EaIpjv3aIZPC905k7rMlZq48OqY
bGxTydaj8oXAi82IByR0rPVcbyoe31o2V1baP6hyyMyiDr5Fwew58hyQE5EenCTddVpiuSIMDqIo
vgoCKljHyQGzO2OLtHxfz6QPRcOtmdmDn9kKVhIFRVoqMufRLkTDgi9eHCInjnqUiIsaT7fXWPKB
CvFKk+ZjNYWOqw9Scpik3r7qAt5WC1zfRo+Tr1HXXwVKdiQ2J3PtpksOQY5cyIwRwykKD4e1zfmn
8LoJaGwV9Tkt5luixl8ZLF82WRYdqohhStsW8tZIlf7YCig/HHZzKJBxcmPkDYm3k6ZcqvJTkKyM
Jsh8Rq4kyMheGN9HoYn+vgnR5rbIixiJrRsHaxNelqymoiCBcq8qpDWHzTawpus2b8Qmmcp7Ms1W
aSY2WcoMpdhIKarSpEh3LQgf1yIzlxZPQJxmMBycTHa2zgicoKzKVRXGj6z5sEumWzXwwQLGm0wu
D2piP1WMh4j8JXm4tu5xlaGf5ctKrXTyu6o75sWJsMjMVeMA7quh9F6Tj/teLb8Off/r3Gl3UU0A
C6EXXhCmWxuPlS411Ka0SQnGDF5FbXV0URjGx7wd477o6SzSjAqjwiszdabxJkIf6UkCwpgXZOjq
x7rTKiKuayxamJhlOXmUzbHdSSTM7GxlvEjmV0RgT/SbPaLNxzrZ5GgmbcL3fKIvvtK5XOW9s8iN
N05RDX4aEhwM3QiJoZFdkrrDeYNRupkZXt/PT3KnfQO6zMRacciuS6jpDC0kjHqkj9+N+hGn6BES
250yBy/pEFw7IrrsC+dp0IfXwVFPhsEOpbdfo3FXqTdhOch+5EjHlk3pbqiwriVg/3zN6OU9in7U
haUMTKs00XQJMz9KwJrcJCUMkmJfY/nOiPEJR1cbqtjrs+ay7udqozdGtQ6WOwY51/FUJwvWZaZ0
F21k805P7UNR6Zrfk0l5JD1ec5lTUoRFhKCa7N+9HYonfMxs8HrVvxGbio2IFCI8RbXpMzi13ZTG
954DxtfCHAJOUfMRMhvKyjlm1kJbbFcERnqMGjO9JARJ3sS60q6J30vJVEJfMiXChWq1VXOiEzuF
u2xbHJJmB3OkPXqU1oSkm8UGcrcGM/tJjM9VrB9D8BUeiSknzRpyTwvlPccLg3XKvpNa54o5xm5k
GdFQn9ZN6+KAAOCty5dh+sWB6kNzDiWGakyX9lDdVgz03UFisimn0nVK7tFKE/mdnBb7SYG+HpFh
0DP4XgutuK3G6DiDr2VhA+9IspvYm0ZnH4o2QaLdSpp1KexmvGjtMTvZ9bJ6VqmJ4Kx19HWpTMV1
HgP8c7S9kI1rO5zs3RCJJyLxwrUWb5lCSTczTLN72jvTTAKxSGT2tKHDuxYGqxFkIGL1Nt9UedZs
wN48FsKyVvAvvv2LvHTAjPUEJMSadSv17W6S85GQqNZwK6nbVZLJY63DEhbThVqrX+IGvkCvfu04
X+oiIOmu2HwvPP5/DfbndHN+XoPhHP/rv//Xf0Ml9oe/+u8/1lrf/+VvtRZJWL/Ai6HbqWJFgh7I
GPa3Wsu2fqFWpg2PgxomBK3yf6q1DPUXhYY1ogWKo0UL90+llq78YlCg0e9A18TMgBHyPxahp996
MdSvvxWlf/zzjxZu2oXvewUWV8ewxAD8e4eeOdPy9z80zYJWKpcZMnwiPSLWxdJbWybKVcUoUhFE
P1w0EPxizTdJKxi6h5EO3Ojz6mP0JY1ZlcR9UjqD/GZGjNivTLRJk0czYPiiVjQiX1MnKOVtmuS6
+ZqKZlBcwMg9XmlcovO+KXConDLQd8U6dfTab9Q64jBBPvkGwJFMzvmEAiF0hagV5TSlmmg9yjjC
68Zeiu8yQkw8ctqH/K7hxDeczBbsHdoITsE9dZi8s6I5i1chcSdsmJn+ACsaSeEEuLB8JEZZg7th
j9BTJSkw9GSVSvnQ4FGgi4aFeWCge6GEtbE1zVRv1wFJlEC0stEcZaD7XYKnG3tbSIptW9lf4YDZ
RzVR+tEbMg2NNnECPbNn7DUrvG5ZhzSqaIuLJsu78jBijtWIWxzkKd3OA56oQx4p8ryqkzJvn/Ih
Va3LMHIgjam1UTZbRkNq85V1BblGJCU4A6RuyF7CWbQ4IGJpuFJKLUYoXEZWfE+6dOnnOCqFpxL/
8aupD82mM5pxo+TtUGCGVvW7QW4BZ9t5KPmynqFKiULDpggyRIwOaUxxx0OtkCKfcK1QeoOB309u
VuhMrIu0NbCy5M1cuHCtIGu4ZmyzXTR2XTnrmQzwy7Dtghm9AZiEo9mDF4NhFykoLURjTGPsppMJ
uNKLJ0xSrjTXfb0ui7lk82n4Ta9B84lgz7gg630A2tKWvBR7pQ2ldUPTjbIHiEzV3qkWIekV515F
6m7Z8dNp09lW7HCSBhJdnwxbhOVla+TYylmkOT2HfqTlnQ6RMiTToORXbob2MrNzJX0E6FRQM1QB
cgJ7AdNt7ciEUL8NdCD3X/swSPXd4CQwEtd2ny5cAA512RquYtCtyUQyLGx/BETc5K3dHmelH/Rn
hSdBexwEYOpVTwYHAnWyivLKdDWFtIRV0aeqdq8PnZzu8RHmpu8Elkw0eV8E+S7EBhedLAXhBk9/
WkvDquxzAz9MESrji66By3dnwQ5y23a5XG4nSG3NyjHDICS3WmdIPMjzaG2dIOZIWIwwIVejQVKC
28pFHG+DjuM+QomkD1NSMOB+PtU2pSlubYoLplB8ckTGQN6cxb2U6cmFbNXzSJDjGNoLwcZURLQ3
5WSQTLcViZ4B4Ka1Ult+WOCOgaqQdg3HEN0cWQrciLBy59HpZWcYkSOk8fRmRWNpfGktfahZI8jz
lTn80EIls12ueqNdxQScGg/CnpF/e9Lk2Cnj59QMrIsIdKDEmM4J1HItch3m+z7u1LQs951kmXns
krKcG7ecWOxxMxIUor0IbRrrreZwQqFSbTTzDsFRJSPsR67ptTkW3fteWIXhOgXgtlUmgqj17LkN
bgLZCEkvVgM9h3Mjz8BRNR2qjENgfeFBdYnTfaVJlnMKy4n8jiGxxddwbOyV3E66tE2bCAdPJxIJ
ZkUBOtovYejd5VJh8/YU5FKs41g2lhzPJtaewLRPLIzM/apNN9my9TTQiCr9tJcXmnUgpiczljri
TUfYkqANJnJWiI6JBreiJf+Ul30G4EIZd3oaOfUhSPPu2IxNcjFpOMiPg8GXWicVVU8RxqHBsKRX
kBmQdSpVrqNAFJnjviSEKZwvtTIuXE7JzsHI9P6qcUpOP/Gccrzn0INcrBlLLy7i0fQ6CEwcZEWJ
di2WnsNZap/TptJ2cawQU1JmzFa3w2DaX2VSXrCU829dchITn3zbYm8OSr+zRdG7tiKCq2p2bMNt
8j58sCcr9NMGoPY2mHD9xOOcXg/KkL9BGJifSKfVFouSPgkiF4h32HVzPeLo5iHWrhpA/MLToQLo
7jQNGFDyrjYudOLNv0B6R8RBrrjhdU0VXqjxmFIZSR0ATPihrow/UOyIB0agyUsgT6Ctu5TGIIHs
druzBwbCKDHAAF8EktyVV2Ybd7fE2qjZrhwamR9laDdwgqJ1oA4Tvsu0xntdiLygq5XTmpGlzDzJ
c3aXgpKuMfNad3LYKpzBA7JyPDsKi9FNDNUYPGrN5h4nYU0MdxUn7eNUDelDaPR1t+IzyF7gZDFS
OgbIF5VQpue8mKrdYKXVFURW1oUQ3x2A2ehmbDNpDyw4PFalyvqj9+WB6qQObnUK/8MUzryRpsQN
CY06HjwmjtmOtqDa0IhK6MekhTEf5EmTnjlQ18eu051ToHTmvsla+2IgF3pfpxlVTYPDPVd4Jm1y
Y3I3p7g62I088wmaBnNxNwLvmKQLe5awaQ6GejD19rbRa0D+sZr2uFVtIolJiefIzSYG0bWWeZYx
7Q9qHn818QPFCbqjuQnT69pqktuU6nrLSLvd6ZpEud/VSeOWcmA/hWAVn9WJMTBeEp6dpoz3wSTC
Z3lutMnt5uFSHbPpEKC3WVJMsp2esYEMVhiTvYwSGeCvPuOZlDOkKcuhfYrrwbWJBr8x57nTvcqs
+iVlm2KkprkcWB3rRqqPyaue2FgZdfqQhDnVSOJj0fGEUp3fyuWcXMlYCt1q1OzDkMzVtismatl2
Tu9jCclmQCb1OrUwsplDxmPZqcprkMQsBo5a3Qb4xgeIF6nzpIa0U9jTlUtLpbtSpZye9HbWfIew
sUs4Y/ZraE5vKc2LlQBmet2Gur7plLg7iFxVtpElO9e17KQ3QWxEtB8NOXN7VdKueq3ML7O4inxR
ZCfqtcnlJKthuwwYSnKYcoXSk69TWM62T6PiwGJMqRtO0QZ9tbyeplC4TRBNh4RAZXKb8so+kNsc
b0ert+4aBcZOKjfmcSQa/VpKgvxRTYNi7/BYslziziBo9KQXiljRrJzXZqnrj+HcosqQc8rCpquW
JoByV5bz5TTqGa/NrGXoTe3iwnQ4krbdvEGETgum0p+Ntv81Cqhd4fcHayAsybZRKt2taqyqzOd+
bfs2ubNrpYeYYobbJE8y1lu80wx5ecmiag9RTD6Ktl6TepefpnmId4BpI1fEyaWlkdxUUTjiFArQ
OVhDedS7Yna5gbRAAJmG8YlnQivXBrkJ2cYKyG44lUlaX+pdEL7h9E5etLIrbyySTlZNiW2sNyPC
poNRSC5GmnFksbNJa8wJav0Kxrd+qPSs2sgwNbn58qnoeJE3CXNAAu8kj4Qz029JN6DNHm3lIBZu
SsCfn8+D5eWFk79oszaYfgkOePDiVk9OS6LXov3S22vBmfCoBfRey7mb1mzW4ZriuF4ZVVYDsIii
3vZEVDsHDS3NrnCGktwF855zb3IihERm9+qyaKuNAcfABoPYIRedulLbvrzQp3mO3YQn1tPIz1Zc
upbaZduOgYuWM3DD0ioI14u+SZLZbmaNrDn+OBm3bdJEgka8JL12eLIPAanml7VWWlhRZ0FSmm0v
QeVp+Ws0dSkjWQyOWVVX9zzWNokmNoOXKW7dYlLwFrdRQDnUzO4wWuplYybNaoZC4rbER1yUBmc3
g+PQBhJK+EZyI5y2lDgct1bNwNOoWjaR4FhGPcSp0KBGD6OMv426aD0w2zoQ/hI/9g2UgyRwaNmQ
0Xkx8s7VTKV8q9CbnRRJAVbAqaG5qiW5K8/GSG+QHkyVUVi4Eurml5AUw/VA8sBhAmOyxsGkPgPk
73fkWbN3mEXuh6pVfIta+TIF2rI22Vgu8oIBVmTV00HVuxyLWjMelLm6QgWl3AijS7Z6llq73Jnt
JzjI90VU2dBlwEO6URaN7mzLAW6T4lhy9NqFWkGsqOwUtKLrwgOSq99GM816x2z6W0WvnroUyzBx
LIHfNWSESDncEzEyLi6LuvAb+NwutVZ9A00026J3rD3gNhQLWdJcVlVuc5MGzKm1g6t4GJ1ipxok
Hqqh0+8bgc2vDfLxqRval8qJsgMRpuY+IpGbl7x4ZpBHXyef5Y2TlSatXW2YB18bQTK02izWidnb
x3bMlUMUx2TKKXhMRRmYOyXlIVYT9TZ1bHFXxLh6QqGnTyy/L4VlVBCXc/pXJmcbomr8qqoHz0Sp
uO7M5pUHbNpCJ5lXdIDLm6kUFv4D7nWtkSUymkF6Upw8Wqx0ZGh0ke5zGIBYPYpbeCk2RkJ92jMG
6z25XurfXNe/ZXTBaEaO0XqarcaTJ1yzed8obiexjaOAfeo5D7soJBhYhZWRHIosk7Ztwhhvmsdp
1UyC4SIMR9gPIg8uh6HoM3jxCVl5s9HtlaxHp1HPonezidaE21mYX402fJWtUVzYYkh3RWMOKy1z
qluqfPzfHDOWx3rIKY200h2j6VpL8G+HaK9v21LTN7PkOIdWbjL+Z63oXLpWiZcF9X0jRc6r0w3i
OiaI1KVCpUSGQAqcazKkZ/j76TrJEF+SuhfdCitIvTHPulu9mX5tdPDLLllpPa0EoJNMUUy0BuGA
YVzUcnrFPDi95n8ab7JZWFsWV+Z0UV7cU+z2z0wn5BMzJuOQ6kJbFVKYXzUEHe+nkkNI1mm0BeQ8
3zTF2F1aiH4PWjI+6tQFjw7zmhdbZVBDEjWYTkYWwDZHfRWaEOhmbdavy7K7K5X2WqlTHbluMh4c
eaxeU+A7e7aZbquACX+Ou6JYZbEjrsK+HB8EL8uj6PELuk7NqS6Kuu7A4eChYvywio0mu8gTlt2a
OvrVjDgQ2Ah8wkyqLnpL7zflZIYHcx5L3PgU2oUdpeTFWNNqyo3rfEz09ei0KWNOdVqHQWasG600
n6hQxouxV0xAXY1Wb1rWYfqW9kT/uL6bHZIEZ0Nl7Qwb2YvHpPTgGh9GU9KPbVCHuy4VdDvKzvaD
LOh8EWqB7xTKZa80wSqy5ns6qtWqLUKVVYp2AnlDVyzYw9tcmy2lRCiKDXB5e6eJGJOV7mSurhvK
zhrbk551i61b7x/iKM5Xilg2FWZnqOtbaP52V22CvCjvaPdeJxrscwhgjMImzshR3dgehr18HQvV
WQkM7heOUleY+qnrJVnuTjXRTDSwEyOmRJuIM4mU2sTWGlb1zu6ybDM52qVVGssrK3iNFYBJchAy
8I0nN+CbcNWkN7dJHdfb2cLRmFUYq7toLHbs592hHJvpenas+Dqw0/pQSTO1p6LVHDQiY8+HL/ZM
cGxmCqLi4KneGaLRVo7c7QFoW25Tyt2d0xaYeoZYupubJr+R5f9N3ZljR86k63krOvLRAgJAAHCu
kXMmM0kmx6pycMhiEYEZCACBwWyZsrULbeBadzG9ET2p1m2pdWTIlVnn/2tgJhDxfe844ZXKVYzz
p/V+jTmCrqrB4JhWsXVn3XRoN81DemhxMAGRx2avg+ZLL466i61q3jp+E6wE6+6fHHkZaqg6h88A
IDxRCDT2q5ShbVMHKsF2LqDEeRfvqNW69TcM3g8RLs1HsbTENIQgjRgcZLefM9k+0sGY3XPsGrrW
ghySjNMyOQRJXmwTgM9PO1j8Na3Y/rbyK8l405uNTMcK0eJMvL7NEL3uVZ1t7FlGa1bX6lTY3fBe
Ar6vXeaQx468933hVHqPbDZ+40qOtxaS9I/MjbttTDnlqsakzSxfZ3fYImnrtfFgWGnYr1paL9H6
DkrBovUsjH5VnBWFhHfeKO09aJazXobFOo1OdqEm2CD1kfFDpFGZVADm5BQkxfLHl7lNB0jM59st
SFHaIfkJlpIQXpEZDAAgdqumj8rHdEqdbDWowd9mnZ43BAR9aNU45xA2b9dODTt0vbjh9tbWtkeL
Uv2YM2e+2M1AErO28axkbf/oT1V6oWeRN3WitXOp5mrnEfzP3OwbuF16YldOHcAb9eH8MAWLeO/d
dNxVQtUvMJpo9LVd6AsSj4FQ/tR/aGd33nOBiJUzmPJLImyOCQco3U3bLfnPKrSmpy4Lv+JALOdy
WsabUnBCIhGKYU8bSbhLi7nZihBO9LbeX2C2Q7JkcI1ZVTneYulJ45jGsa1oEiUXI3Mt6wpmCg4m
5Hj1SS1+VgbMB9TZ39u9t9z3qpLUQZXEojXSXcj1TOzriG3pzsJV/KSGZTpHuWzWReBC/LWY15rI
IKy1kjzY9RW3YZShh5Hs7bupMdG6lDU0VZbJX7qfMOVkWPIFnvz1ELcuNx+V95B8lZOzn5oYHY8z
7POwH1+dNOf2SFzXEis6LeKNHlR8lRarOsbahWiI6AZz5uiNuZNcK/yqLc6/G7YLNgGgI492PHgK
qhTUdR7qQcNP0SVqkJRsJcTOMzD81B66cEpvCYzAcOSwFXuRsNYuouyPSaYSliNFuXNJVM9uDkz3
KUvs4oyhg/Nhdb16kXPu0VPqLuOr6lhnPUEUpJyn4q51bCY/v6lpctUTU3QrAX/iCangqiQ5eZ20
88eYFOJ+GJk30SYzUVrh9BwOdrEtvaX4U1P5+mWnjsc/I3B+JWlv3d4ac/WQLpwNLzFN4LOGoJbK
f8NkrRCYeO6D3QbmMmVTcpTSAh4fPABjx6ZDI6fdYJ8NSu+STupVVXfXsKgRYvB0sqf6MJqyJtQj
Fr9KGadoEhg6qI2p3juaFVZpN5DL2k7hGrveOUc/T2dLimK/cb/yLBsPjLZ/wnSAL+2aNajRb7jH
e9KW8mK1BNp5XNzGW2XSaVcip6lVEdW/UuBuG1BncSKnUu8kz+OKuWDAnTbIdcyHkQ7hmzdxoE9c
rswszdVL61OT3i6KAi1XE4CX6erFEKFRzdNnklg/u9plcloW/2eZtV8JkdSAFaHDBJI1O+GJ8mF2
0FWMHp84YwRJJICZ6Wp2+2erQ7ewiuqQxmZKwi4oDRJczj0rr8zZq2TZfBP2j4o6Sw/C59CULrC4
GgB1TKnStVWn1P3mlasDonicj7nluGAx9/cc28+TBx7hSp1tANMuS98yB9qdbR2nLr+mSLnZfPqQ
J9n+oatkemsVJj70GvIGmKu11CAd2lrSRz2qBm7Wjy9E68tt63hPYOivbeI4u8ayXv3Z9+/jECnJ
SAIf7xNqbNI/H60svKulPd0D24Q8aeyi02AuedAVv4k2RyYcNNM2QJfHEFexBsVDemwSNlIxk+Tr
TaPZ9lNRPoVZHv5ynInBCgPctqrr7jjlU/fLNYJEmViQYtT6CXLTrnom4l7eLXPeHW3djjuPZe8Q
L7UFhDKLHZRJ9CgTp7iTAR3ZDmqzB4w4I4oM0z3Z/oAbpMnGp9rjpRyX0FkpL+nf4ox+K1ah4p3e
Yw5Z7ybnKokZPI4Ya1xcfXQLrlLapLZonrqDPZcZfGw8UpTUQfgOCdF5qfJ+hQ4Aaz37/IV9Adjg
VNZnByRwlYGlN2PJAzxEwGi13XSPiVcue1I4sksY++NL4kTWfiAg9L6L3RQUbZbuzlpQLnKeq0PS
RhkaPDVsqWPVh4z1+AUiqt5TVNGeejdIKe+S4woCjWApBzA4rvPzKLtkP4Ug0rT6lWvHLuOzLsbl
RDtYfqr4sf4sYfANeUO2QREHmIgDAspDJ6E+x7Kyp6lWnGvZIHd0scav5VyB1GZtx3egin7tUFT1
AukdENRl+dFdV7g9u4ThTaBzhwxmCn03lD36F1P4s81FNxKKVS4Z4YOTY2P6MqjxvKyRzHaWXgnI
mgskGKALKRP3Re6LZNuknVzTtPQz6N36ykWSuOspLMgW4lbZehMoEs01wNzdEDzabsjhQMVstYqT
iPgUEqAq3YHF2cO9J/JnYhXiR6Q6zh2ARByAnPUldso6vQfXVeugHdKXvpl7WvgCSg6lleZbN2zN
NhhA11dulb6kpn8e4qJ8qOnruOcHYT6i6pRZu5jMOk980M1yLmpu/bneGxqOiLAq6otpGv+Qi5IN
Hp7qEtJ/8hj1ofchqIbRKyCP6SnzkBqgiSDishrNwcIBcYZ1KZkAEcsgQlCf1jx8VHmb9ytBQecb
wBS6LwK91cPN7rPxRUfaf8NVSNqCDydXzxXJ1KXmIGuiDV5Sd6OFT1Yp4O+qoKPyqmNTI0NiEjqE
rbjWjUPPGoXg97OJLNAz/SMSLCMr229bYPfuc1HBeGS9mwEjGZKCqLi2CHpRl9QXZMvOcckD88ij
TgIyy+o8bcWixvFq+IsAb7QudbpdsnGJNgAawsq5/Mi+vEIql09ZmzD/R7nnvrDYS+9clbV8n6nS
pIuoTUxFfgLXprO+hU8RXCmWvv9d9gOIiiVGOJjQzwKzW4Ko939U7VDByc7aI3omLRoWLE9j9PSp
afvtlHkESduL2Dx6xmEuVLF40l4o9AZPEYFvU+2Q8jT5ZirXEW3c9goqY6QWoBgAk0bhPqHtKupd
RwX1a6254UEqcedP01w9wsRVuxrzwgkRjpccqQ1P+7WaOjlvZqXCX4NnldEKbp1fVwNp5dw9FDnz
Rb8PfUJe1WKFJ9Cx4cqRCb5Ag48kSUKQbm63xbM1d+p34EfoB5fgc4Yc2go1OqQHhI+aB2mFnShE
fQbX8YQQ2h15CeL57NRLAxfudO6LRad8t6Pvqz82hfaGs1/E9R+Ku8erbXzeesPGNh4thP5XjQzl
R6pGl0bMrMmuGQtsDugzIsJBv6fC7RIhnPNGo5aTDcAUveReqEF1FGfDh+tZeY/qK+4QYkYVAZEy
g1bg/GV9LSaXDxEpOMiO7G/lxB0ybBCprByeg3bx5S7DZ2leVdRp64gNLFG/e4tMpk1h8fT4dTmz
onT1tzCJlx2kx+e6uMI8mDmh/CFmNDs4pqt+zlxeO5nnGVs0Wr89EuqM8LpxSGso99SAnFrmJZWW
v+MDE8Qz2Jr62BHMrxBf3siBfjsSfR2NO/Y+fGEWoX8+q8Jx6sfhk5E3X9MDd2OZu2LjjXlP9Kki
PtrP9a6D3dvXy2gf0HAtlzrNvLUWXrm2jTt/R1wEzyUd67irWFheb4L+a85Q/duWi/eyjGP4brdx
vY2sNJC47GByY3q0zoOQ5amBr/5NSVS/m7Oba0ySFLqfW6haqHefyGxk8GdyYUNQrxbkdxUCNV/I
CXK/TNeWB9NCTuVj9+6ZgcPUbU+oXUvMJWXXvvRT06ymoplIDiTJoutu49UoxM+6nj6SpqvvyB5x
vq3M748qD83jHCtwnjRh2uWEtommZNgUWQ8krEd5suObgLjilR0NU2/JU7QOtamveFvEQVmyvrTJ
xCNsTbOzKRFZbKSDbEEwGVxS3spjGTjvxaTErxYT5GcmeX5yq1Yvk5nlfYSc9dAQVbxqq1iilZvj
Q7Bk+Qtq1eUIN/PM2I30dS6CcY8mga84XcKLZ0WwWIOZwzs3dcMDT3/wjN/DJnodSjKsB/mOvJ9r
Nq3cejNY1AIT+oGGIW3rcM0RZd+jmiHdAo72PaR7+CXRarrYYjIbZA/1BfH5KyeSeMETqk6EwxAW
MffsrCJvAzhDt8rZdEgCMaIfEWwATy/Sr1/zaDjZY4BCrBiIhTPLU9zaX8j4iefpU0AHB7T1VJF4
wormIy6NU2fr1wSyLUAUa95dMnwwhZItlJsVOX53HbAoCe5BiH5NYiooKINd1S7RjQuH13ri0H1D
A7ns+qD+vSSCI4PDkWAPI8VT2jv1WnpANTO2lF0ymQUFZTTcXrq8uMdHEb1LqQgMSlxer8Rl2E9G
V8K/KHXRTiu2AEuf2k2IUkIegzQv1NM66Q3k7uxB65Q+oljVigNUtY+elSG+4EF8GMQSPs1hHG1V
010T8guuuTsMb6oo0u++npxwjRxJf0VmEpeewIzPqV3c55EjYGW5kfNiqt58o1OYvtuoRgFsZeJG
8T157tDeNXY8nS3BaxYlCDyF85gFg/+aRvGWW8Fm/EMWn8fRZ1ITpRKKtrlL+TdQ4W7p5gEqqt1Y
PvoTlI/EFI6LeMqyWT9OxfR7ztWHCVxAt0JE1WEp8heCmeqdcbv2EdzSjLtGM1yQLHdOwgXS12tk
fBdNE+aK1qvd3Q2FxSQAxZpyfx40Uv+1MkEHGzzBBUzTiPDBc5lA3Frd5Un2I1RKOcTkZ/1bXhcg
z17uv/BozNzbHjG5IbE5ecKJ0ZqWf5JZgvOAfgzQzxeIRhdvi/qFVCh7qfXKlC5Foy1WxK1gK0f6
H7mPbZntw77TGM/tkRQbY20WJrTnrDZEG0YoTtTI70WPORIgyvjhDL33McEZHKTbMV+ZCedBAGX+
nFi5eoYqGl98MPojVeTzk+4NE0Kb4+rwaavHI5RW4r2GSjhkRfTD7mJ5CuLIu6PNx1tZeaL+MC2D
x6rSyp01l1AFuVKPvvqqvbKoVzFR6dU5NF6873N9RNyZBeeFD+NhsuivOqPCkTsKaeZ816UmX1V5
mq0teNYNTxl0Vbe0zzwt8c++x/y+Ur1yH/Qge+A8vKxMi7fEtwHy+BAtIjg6LXGqueXJgyUpq2jc
rD9LmQ7pW9nP6mQviMODUPv7vKHOtIuEf3H7Xl8qx/jxXkO3zJu0tSvnhFBboYxH1pO0aIg9Q/jl
Av+zMcK2ptOCD7DewZBUBymD5VyIDBOiQ/C8QZkr3fRnZoNmK86sKR33KLCd/rsMB0kuj4O6aTXO
JNlcpUlEf5Fd678ENaq8jaeo/uBbYqmx37wxjMOrE8yJe7Ykl+JBQe6adBuVds4PKnqMF6c6mXzr
ZXRTP7wMOaqjO690Y3L4rEKEW52rsv/sZ+FZyPWXIrlC5Y4jSc2e1/+evcjkyMBSyyp/LFYbZ3pF
PEuF4AmMM8MkY+gMDdRH1NhO/q2s0Yq3kL7wsEW+HHDAytPgt0u5mhtgDc+05UZa3XJfiWkhADBD
Zgu4/Awes2BGQ1p4V+hqvrd55w8q7LQ6zjFFbmR3oZ6ZoibZOm0Z7OLBzzcmtaPNYHvxcy/EAe00
mCI6HN/JzxlU+TdYkv4VyNn98C2/CADPhMwRqs/THxCK+WtpRufU47n7MI7bB6exrJvisZ5ZtnaV
ZTLvNNUtzxwxC+KLniiLnKeIgF+UUVA2cY+YM84te1/64/wtFevS5Hkxx/VcanfVeekYbhHRFAzJ
okWsOLhgJisrrNM/9QL9dMz7CnlKzv327dpiOVpMI4fI6/l/qWyIi30dtLeLPaKhDPdzIKJpHwbs
fDvCsON5Fc4iqbHQWDpWB7+otHnwCqurNkVnUkfsJrBeQUYp8fL+e6q7hQ5hr8c69IUSVAGxwYLK
2bxb1lhhfPKIblj0A/NixpToF4Kon36KKBzyiJTNP3sMEcOBXTLFfROGPaYcgYUkQ2xo+8W8RjWS
QACoIUYjtw1UWu/nZCreAy26cNM3w9RtgiAe7wG4x45alKps5ifl6n4t4+QXtIL5WVF2n23GJEZn
4EZgSvPGCWJo522NzyN556gs8veuYxUjFbUr8FrMutz0LJH1gbZQjFks+QEuGbuoE27QW4BovzVh
zYeTjYXOX1AUuX22ypqY3Lz/+B/+0z8Mqv8k//2HufXvauB//PJf/t/qvf5/c8uSRMAH8b+8uP/T
Y3v/UeKx/dtf0Wn/17/99b/97T//l7/99V//9td/Q7b9v6u1+d1/12oHHu5XdGQesmyis9xbXO3f
tdrS/ouPsxVBNmZZwn9uyen/7osN/0KqOwVg5HpFJJ38Q6otor/Ar4kwDP+HW/b2n/793/hP3xX+
4f+LVBvZyz8HTFDuRX4+4u/IQXxMbN//6frHEGN3PtqarcNOebbc8M+sEndjL+PZSxUTjz+e2j5T
p7g2LJFG/QQntlGp+khh0Ko4WqNckHCoICvSB7N3BuawZMiDdR1j314NoY4eBx/JyZZ3lADhsU/G
4hGYqzPbVnl+a/OntCLI9Sqb8lr89rvG01++r6e7BR219d5Eok7eEVyVP0wPJNx7wWcwOMO1wJ1r
ox3sUIKRoYKpQ9o5Lk4ZHVsZMXT3cb6xrSS8KoJYaNqqJxs0ZqyTKO5WjAXRCjnZ2J+jMA2XQ8oa
NHAibkBwYCxD36CyKpyTUf2wRhE+4dRIH4NlIkgv7hhi0/a+tPjRrda9U/Hwa9aSmbzkkIDITfXJ
M+W58yuQ5SVxgk0xQUdVQsu9BCteMf5uVefeOWrIcFrZbbczbX+ThwL512sLzrPcGtCit27pUJBQ
CNYx9DoJkTsrFgo4pMUtz/SZ9+u2LqetLqMNIsNCPqATDlEtOd+DNV+yshufk7a816QAJfdNOeKg
xJOt37T2mGr67NLxRw4EQMncOUIt8vfOtlIPImdxXKG8Lf90s/EIcmQOGXdaqMiBlmeBIcA6Nbiu
Ov/N0jrs1iOSTnWz0CzrKYvXlRBjuKsHfx7f5tlRz0iZ+ju4/bcWmxhy6sErd05jZzuutQaf7JQ+
2llzHFpsfqZ5pHC6385M65uC22CTaLljif7Ia0xcvtPZlKWx+4so73aqGPTeRCMnXUH9DXYH56EK
BhizXNQjPV48MuY09r5CdpQom2HNHcdjo4r5NWAXIbooZev3g0PcZ8wQ46J2WN28YV0vSHW3XNgF
8NdAWPiQZi40bzhe4rg46j7n9FVejeqgKNWiTg2K9HJDGCgwol+Mgd74mRtqEEpcORRogTcWmGvk
ovw1BGuK6BHaexrjXxHoAcXMHVF6ejBygz4HhtWlZcyzgdwLHxAN65ZNFMnw4sRL8JANN4U1h0b9
NTUy3XUyFHgJK++B/meqN6tq7dBJOi5kYvZNaO8qb2pXOp1/pab8rtx03zj1iRH8vCwZ9QfRp8zd
aZc3WBJjHZ0DJ42ZuyCIZ0CXnd0kI4lBVZ/TkVanTbrJ4MbQLJnJKv8IXqYdzzRD2JBn0PjLkp+k
T2yaIjvt2VuWGXvkNAyXZWpuyh+OHuShpp0eyXZkT6OsIpxXLvDBsk4TNBiIam2yqLPuBHdXPlVQ
7M+Jsc9SNPQix401nwZsgUhPszt21w70u0WUw50sEUil0vjubqy9YD2TD1qgG647fJC9IawqsFWx
n7KFAkxSbr29i0iYKL1ucsXWA9g7DWLIr/ZQdFBznW4uZGykAuUIwJrAsQiJOTUEm/b0On+axEny
XaDHqVwVQR1g0ySw1ku8cJdZZfIN4Cw55+Z+AzeK2okys6s1J8rFY1V8R6OX/aDtcIgBa6n4g+hF
MlRowgfglcy81VPBvtVKGi3Qwz/EpO/d88hGmAXVeAos0+3tTrj7Mk30JnPC0VoTw1rlW2vuNUmc
jHGHXMOktiZ5JfKmSLDNJiz4HoKofd/EUGaehsvctX4Rcdj1WCJFqWA/GuJqi3H86ItGrN2uh0zs
GO3itCBsy6AoRh9i7qxGD3rHykNi/SgTja25cBYy4IPyHuCs+ZEF3Q0YjLp9Dm/HwIPGQdbhi4sv
9pbx9mLJW4RP0iHTjOJJv9K6Rp6/n0GUhQeZtaBGagr3zLk/OFH1qUsD+uqRLYPK5VhZZqCkkvST
dlXYNuSpauzJmsksTeJwUxKSudNU4xKy5wtSqWilUFB5d0yCDzSjYMkM6YslTMwTiDeAwNiYmjSV
V+w7zQm5fvXT5Jl6RYQrwxUkzE83aq+DpaHsFAQcTsRXnmsyjExwJVAoWeWOd5XagXNYVHuJI/9P
NudfIhh9jOyWHW4yFdv36ELZgCJE2BwNJbjoGlMjAMvYuhUKI++JSyk8pVUREHjtTZfWxmQIYA2k
7IXl1qW0/dw40cyDW1TcM7EOIFLAKD7qBsd/T7Zy5wwb/5aW0+uKSzYtu9NYRwS2pu2MBkWUK52T
Uk4UAV5Yy0vQxzcWm1cRs36XEQtQ3I3nWrgXNMRPMaHC/W7svIozNZVx/N5WxPtt0qwUbKsy2iEL
2ReLT6OBsJJDkaZ5s7JSZ/iFcaV66dPQOqZ4qh6WVkCbZZZL6aZE8oIQYiAAEGaweokDNAwrhJ6c
kxFOq/pqOQuCW9vNYcOStstOiovrY+6bslyXPTQEjutgfhZZ6qCjziT1DEIMv03AqwpLF+GjCGVr
vy1DmJ7cijdp9jNmCzYh2Ks+vadjjatkgSBawSCuicqyz1NKSYY7qvOEPJuuRKUIG838ykKa3OE9
CHzQDcL3nBBjdVw+ynlwvZvourgQxCH7O9vp4Ju7qTlHrTA/ka9ocZ46cY+OK3vsihoWm6bTrKh+
V7Q2onZxyfBUcCtrUWFEwhVnTyvpEHUR1xCKNvMibBCJEytZZtSfZEF2Ep0bvbjDNGEyYgHnPiyq
XcblWDWoW88Qr09pLEKEcHOp2m3SldGjsvlydimwerSKi7H4TDBoEG9C94zAfdGwoqReFzfrEJdK
vYGj5ufIhUdunJSO2+z7SQ7Dusf2DwlnE5f0kvRz8KeozDXO7L5cCzbM+eg1zFI4u7perBbKo+o3
rwkoCkI1XGtaLsLgg14u+8KuFJQYRKqRjkV64vU6lRmF701Bo9wqHIA1buws/BDqKIuGmAGqdTdp
kII9dqTxO3MCkEsLcVta1ihIeJQOVkdRi2QkmfD/Efew6/xaPhjBSxu6+QZwMyEhvKbqIgOCSkFM
AQf1rgEQsjDIZGq42bdRn6XIIieeNDhDeO0C8oEXRWZoYFTdvE85Iq71DBXtbDzPfoSJO1c1pEJT
U8QRlwItSxyCHVfhkE97dMMW/VmqBEyYSixACjys2UAgJgXw5LIc8eekpzFTwlqTi3YghHPc+Tav
vJMWf4rUI3o3d8V9auvgEs8EoKyXOenqlVU14t7m8vz0A0dv3aXoLjYy+LWU3YYYi+yqMC11vAhz
ciL0DFmrI/Z8y4zpbunh3vFR2A7Ws57sNNmYIO1OKX6XbZbpVzqX0NAuufq9KHSoeUlW/NR1b0gZ
J/AZ1JCfA4EAhyGsnW++2OaQFJncR6N1ZcmYMCRUaRUydcfvfROAAgCG/mpv8pIdhFR6SswYjq+c
3OFwQigtTrOvcaWVY/iquJlxCcBZy01GE9+nsWg+cyFAf8HPmbWs3X4fQ/AitWlc64gXofhQbp6v
ieHRqOo6p/m91JWTbT3H//Zd5pYtnptTbg1eTaevTpv9MvlzcR5cUPoVBCA5E9GYFT+WCVlT4QZm
PqFk9Yo9TM0SHUOrsbZObDntplkGFN6kaecvjlxIA6ChgP8vRG5DGscILr4K8Hcml1AsPj1hvocx
o86r1D3oLKkIH3UBTmf4mOqejGOotQwzKbedrIELx7BDNpElxn2WWcOhEThl9afiYHQYtqPRFXAI
or2ZvuGx9sTPN3jNqCyuLK7ntUVD+EaEk/zMTGkeCzUn3g7GlL+SgB2ZVfMKDl4vz5Hp/ObXjXJG
LolekYNgxA8atc3wsVS94xyGNJnzc7fAUw3IRjHWk+cTaD9vr4WdTl95oMBeCjID8ZnBuL/0ng/V
lQ+Bj6WiLbh3iVC7lOBs3QvXSDlwUyca0V1dPPO1BvUpr4xYtlO5FBPBwnMKbRvrvvtqlR0Nu3Fs
HqKx2ROvUb7aeu5+SN+pKa/qVPjuC8PBnumCruTM7vRDE5AAEuMy+UTQiW/MRL33k8yCqt+q0ST+
Li/bqt+VBEeuS60fyUrhJXbRD6cF+xBy5uA6LS2WwVn2xLUknCgbiCnyPuBIpm5FVzs0O/ELxt+W
RUZNVFM3hDXZ3F3EUth89Xsbimwdc6mi5e9xHh7qJXblGsJYBjsCbgGUqyFCXGCNuQdOmjjy1wQZ
5hG/0RbNxm567y22SmlQ6M8dUT8ghjOlARIBbl5ztalkQqiUqiRf0+GQSHSqpDCsq7Isv8nokMWu
jjLnlQEGLXjnmduURHxGZYinj8sEdmIO4PodK7Xf0aUVLFZGVdEZpL5+zOHvC+SEccUQh5WkIp/C
0Arm19nFZzWLjlmfOdz7XSPtH+QIqRaXTmNdijSRB1Ob+B7tIcbfGzb2WiVqTnczHMu1IHbpUyOA
XTfw7t9d1RoiHmcJka/siqcFA9am0I37UNiYpUh/aWu4cCdooBVVkt0T2NOOT/7oIQF3/MVdNYtv
G9q4bTRHfQqadhmiOW0ZSUmAQiTQYS7Hr8c65Bpn9rYKJDnZ+nEPgDm08/AOv6ifoiUe5ApCMD24
hjPgRx3BWJ8qVrmOQR6R2UYJ3GM4xMUlsBbvycvNqUjsfO80DDXYzibxaKIGPc6MLJuwBZ+hAF9g
AW1YRfTbOAvhYBsHV+Z7tmASOEUmtfJjR44qMy+Bipu8WJLkHEYRW8+oJxe36Sgd7LKLTtVzWMw1
ztmW1MQH10tnfGvOKKHIjR1MB6CSpr+oha3skZRE9CdWlAl9QteT/U4qPUJSKjveMeZyk3Vj0/+M
PEBdkp4teTdlodjiPmGq0Zjar0hsqIMixF5yEc5PUrNNDaGNH8uDXsqy1LsXBIUegV66R11g3Ast
dLGFJasfgYv9jwkkPEZW4j5rx1W/yBrxmBkQsK1ctnKuUjeGgTXKEJIS1j0i81BMxKiIUpxN49hM
OWW9lWgETnY0Lw+px/egphSNpz1uIov2OgI62R+qeFaYojKvp+HKcubnoim8b+VOmXuXt6YoD1Fm
5YckbQMFMmUMFgcec72pJI6Wx7BPlyhf4+bAmrDqg6mKPi13hFXgXG3zX2Ysm7NG4iYfgsbyywMC
6ojaOrsaDh4dfLY7knHl6eesqZ/tkK828r+QztjvYxHwTjrty1RDYNuWfqRu6IxO8ToSUFwidIIG
z+aHgXHvmSodSMLAv9BQf/BDmH2G3bc+59qr/FNryk9m1g8ra69R1zxp4fwpnewsBgSM5CFs6Z24
KXnSjReg+4yXpwiOatV3xQdaGroSA//dcnkbiQl41GF9DZ3yp6+959S2HsbC8891QuiZtF2GGVU/
lJQbAtXcjREPmXboA6/rn/WNfQ+D1N+VSHxW0+T0K1X6v1uZiy+wf5aCnkDIXicfkyDvq8rJTsB6
WEQAJ7cacX8gPqiPuhaUSNweGLLmcnZoCOQiRoeZHcomfcHD2AK8MHTytP8Zb2Ylx4gnldVv6PBP
eBfwScqGsDebCvAkzTt9tBrWnIOd2TWio7AuRv81qpql3ZLDg5SWSkztJa/54rZbLNZn7uf7eIbN
idy5xyQyPfhtdFCLfALFudROdcRfhpoWoKPwObccVgo66Tfxkh+a1u6Oo0WCWCyyXWBPd7AQ9/BD
9L9mEsbcIHFd5FoWCgmcVV6wrNsMBvWDbQrGEtn/RHECz6TTYZe3aXQUGXld0dQ8MG912N3MSvnV
uC2HEDdp379Gc/Conah+aNzkXLNI2ZxPqymIpva17f1vUfx39s5jx3ItS8/vojkL9GZKz2PDppsQ
kZEZ9N5zKL1DjzTTsCcCBAj9Po0GpLfQx+yC6t5S9W3VTAMh66IiTkScQ27uvfbaa/1GVy4ENvO0
zJxyqdJ0Z6Ho9pukrzdSLfkAs4fwDSmcjaKT6/HPpFY1O4v3N0WXvkq007ylLCKY1dllaJKHeW1Q
+JJvMxTzJwU7Ak4fMIhbcbJONbM5GhqhDtWavUnHIdw1JnAHHHvaszx0GI3k2xcrFfy25QLZ/W3y
1lNKturEOx68EmiDFYfIXtLWCO7JU6MNhssZMmbyddmlETS4CyAwn8gFK3uv5u8xREFbVjkHbhmj
iU5j68KajGFOr2NkqPUdHNzzTpd1sud2u1vFvH0f8O9EteDTpOzfsmY6VcjgBkqx3SkmdLbSKE+Y
jjni3mbhNucZ7pic+FpJC3NJlS6ppA42bBdkhAYABkk273dtldtwMdoga1DIZxtiOhG96apXwzMf
03rmzvI4ztMhYOE3xD1A1esGUNoWrkQtVGKoD1JPcVm+1vIy3c0DXg726KUHfKbl8dfJTFvXYgcn
26AuIMY/S6owqB5fAW7vbpxlI+OasQ1N1uOAYNCpSdWabKSEIFlyjsZHgCYpNDhF+5Js4upTALkj
3/RNibtzI2nfGmA3nkFn88iLJoQOoD6ZtfJ1EKoe6bD9ZhoDE1YaLolejN+slG66qmZRV6onEWUS
O90KNJOq5MCocdyGO5F1aiqEw0TvLaSwT2W01vSkfldquSt/9Ja0BHtaWJeslfbnoWlEu2tT+bFP
TeWF3vR+maH0OH0rfqb9V3ipBn5xyuH4JpuQI9c1bEu4lOXwedV4+lTFDA/HBsOf5HF7gvi7nxQ8
s1meq+DjW4awE6Ts78A4KeMPOYkkFmVouLHTzGv3nMcSNBx1BURRpWdjAT6V1AhNGxj62mObPUF/
PjVF82JW+6NiKC8Jab7dTehpzn21haC6w5KEVFZlhHf1a63gmyWyrFw4f9g6WZvu6zmKCZwdXqRi
7BzKTFhNZrJ0xl4CdFbVepQgzyxcSKIWa1bZu8+9uOdRMWRVWI1HQxvNExfRCKhK2R4q1XgFwIG6
WpHdp1x8hWoeigMmWSrVszMIp+6nsJMFQETf7ZGzk2v26iWrBw3RmxXS7ARdfz0NVRU/J+20XWBH
SjjDFUqU6BwgY6UYvrQacnPdnt8Q4Q/ztCquSrmMXi/PxQXgqf4168p3FXafHVuyCHRifN2lJX2h
94MaWdcW/mL2pzVf+yBJhxego0hY9PKpP1iQGe5EplLVn+XMQKdjar4nQvK9pYWLzvPiVxr0Cqtc
PgoWSVPQU7OFsoFyhdAHD9YrOE0qlDc4kfKuhTyzlFCD9kswlfayGKrNofgHmiHfjG18KOEU0Akf
okwtweMMbPB0r2WgZqOZfsH4wdGk7TWpIHZTHn/VwbsgKpEoPnOPizeHpEZGtbiikPF9Nxftx6Lt
AYiDb3FWf4aWhUScxDV3nYwESIsYhg5uPL7O8f5TFsG4V6gIme6CrhaY83VKIjpgFfBMdMpEquSq
n3VF40P6zlxQgE3i0k6LTwABp0+KOH3JRzRKzM78RD/4K6eTD2Wf7sUKh6OTxxt54ebMikZBZ1JA
ElixW6cUbHjPZ1MfOfDEPLq+399UlQA05Z3x0BkF2pzqdVZMtM0kSZXfytyUgGCI8Kb9xBwBsTRd
QtIHqqK2q8kYXLXneIv8xkhgKXBSpNxm3JcUql1rclqQh1S7WJgaeOsoBBRgMNFIreZLaTb61eIp
/9DEeHiTBO0LMggLBuW9sSGmTnVguB/2EQIdRg2OP80860bGVSsAgeJYjmIIJ5XXLgyBExdx/2nt
EkoYee43wM5OMzowUIBNGIHY6WwIspaLBMAzEcC3QPRtkQsXgII395miAqwBTdurGJmVphnzJ4Tu
Vs2bpH7K8fJtlvSpEmTtoKbSn9m0+bDWqeqPgpr9VZyW/Kesj+j/jouUra9aUc4iEcGogSsrw6mA
1wWyXlpWrbhyd0Z6Tzs1w1WaAq1fUdpC+6gYFeQrJ/zAS6zg2iTTwPWb37aquqLgQKVVBzZ+4Pms
Vt6cBhaPjUiTL9eF6S8Z6BN77ob2JpjatYpr4R0pkfhBGkBFKJR3enmbfWvBHska2dZ28VSPQ+xL
ifCDcHOrdwVhXuxogSwYR0V6decGgds4zlEtKa3Cy+dR/qHJS+qydHC+Rs7xS8fJhr7PcgcHkzZ2
AwPXRjUlaJWqJf9mho2wUCxcz+mR9JpAeekj1cVdyC/YCUqyzmFTaRZyCiXxizwuDfhs8z6QDdSD
Ag4QRI7oaAaIG7ASMr5OwIq+tHtRfMesBJIMjeYV2F/d6B5QbsdU/+zv+v+l5v6DhWq2bPwhjOFf
/us//M9/+C//4x//6V/+23//LXrhf//pn/XmZPVP2mHkoQARwLJBAanwrxgGbD//pGrwOlHo19Do
loEq/BnDIGt/sjAkpUqu8RNKwlzJn7W9+RGgB4TkZXSVdMKL+vegGNRfPlB/MQkQZIz/VBMhxgPc
8BudOW1fMCSec+WaR9m5Ow034S6EVAJccn3zKp+Ob9WbeUMitrVnf3CMcDtJz0CVpHv8mN2oZHj1
dfu8hUgk+pWX35cgO5GCuMMJNec3EhiAlLSSN5vgHkxnDLNdsNuO5MdO4cqu7umnOSq8OVSdia9X
Vw7A6T3FJ9nrgvWcOpvThd0ZvLmDJ95ZcdNICDdnd6UwC/to8zDXC9RTFxQBFgee4DehfgKIeFJc
yS1uQ5DRwr0iGB5h9Oxz5LphEd3Ykq+4Y6i6Ai1YGwNm80LUCbubfDLuetDdtmvq6pHq7qfylkVz
2PpVOASlD5oynE7mqXmMH4Rb+VycrFtzhdlxGsPeyxyJ+0xxgReuWmA4MfJDNJZtdPzupUkl0tZz
u3iNHyZ1sdfv1QkBHI+4wdtSWbd/Rt7gxv5LZluOFOguWude/KE7jKvfhvqvy1A9KeQd3C5QXEzR
7SYafA/W/GU9ZUET0K50Bu5sCrCr8elFRrunBP0ZQ72AbuHX/jy4la84+B+ciovhLT7eaJEULA91
OPNXy1P1mPpIsT6Sqg2R6aePi8vROKhOMGCKAPlkB10kd3YyJ7ZpIZ3yk+krH4AbH2jNvVvfxrDh
Ooim9vTiJM7iUuF0Zk87DZfF1+9NpPpgML0iaEPiupuG08V4jO/bZXM7V/RFV3Fqu3P1e/4kXqof
+yf0pDH5TGZIIvRenf4mulDvbsrNug5R8dy+1l4XrR+iPzpaxPmHN8ke0vMcyGEeaFHujZ7koVlw
Va+aWwaxEqVQ4klzno0HI6LOx2hngeJg51g81Cc2OTcPMlf8rIbtST4vn4WocvFg52Kpi73jzMk/
MVSfqrMSgRHNyfEd86Y+SQ/MxIAs3i+9jnUi8tqP6Vy+Sg/Zd9YPv5k/GtEWIPGmn9RA8LN78Zxf
KT+cyot+bc7mU341WAH9JY/SU31Sz8P5NyCrvwFYAuvEkv5bS/2v5PuXZpIbvemk6+Ys3ky9xx/d
1o2dIZxs5J25ht79+BiDzDdYlWXURrureqK3OVDzX5QIdKJXvaUPi4NLui24dDA92YEUYH/K3Myf
7MWRHdmzTDsLJbePWGF+EUohIIj8PfM4aTiFk7ro1rmKb/iFhziHqzDLxzN61lWAjAT/SJMces3B
GjaP2lkKBU93kyAJsiD7WdHONE40X4af+/fqdQ7HcxEUryY8vjALtjs4SGZ/AQPn/CQ4hiN8Ut2e
18Yw/pr6elSegU86KBW9ml/REYukW5JhletpVzpaHoeXSH7Zn7Qn5CP8+WRcKyNMovmUXMrzfov9
wVfvWqA0Dya/jeCNk9vSdQ0wiWd6g0l1Yn92APHz+gd1eefta2m/10SFhbVAwdkdPPGEQ4H944Oj
lL24rEl+N3ZMJ3fQw3d5J2+ItNNyycM5yAms5o3WlQ9TxZ8jaJSSu3hwsZwMBIq9hRbzUTgnn5lx
buu8wR2NUKN3SEW5uB/E8Isa8FCuwrm+7P7sTt7iYJpwth7I0fiuuEEM8E3PfFINuwwspoMcyIHm
Gm7mYm7llV7tkGZEwh2ICJ9bXrfvyR0OWQL9hI/MvcZPPZZA1IWNpwZJiF2nS37iyG5/o/3plo7u
gVRwVEc6F57oKHbmc7ixF7v3EYRkqxk8wYauYX8k7AizS9S3kbGMNNeiv2dTHee3ulB8gvnlGC/G
18TljGhnX+huslCVSGAHEpjGObeGaKAbPxnRZCu2HAghBQAXKNFr4k7OHy8jCf+3f2MdHa//Zstc
jAyuOu3Va+fpVzSuHJhsAcVftwsP8U+eSe/ufu+aDnfAUE4O5g88iZq9ChomrwruM9A1f/I0vswY
jU+drfmbV9k/aqd2UE2xUwcYCyNpuCiIn7ZwOtMoZslhBMu9kkO7q/sNenmA9Lpn2IKd+4AD2RUH
r/dLNAaZNscmyQ9cOmXOwOY689d6IPkIaZxiAlXvYz1KuEIpzxa/TacyOt5wCMkTWdbVbfU7vkoJ
mp0Hrt2bgNCczWDyFBt+xq8XirdjPg+h5jZ8Lzp9VDypvBEmcqHFlJD5mDxaHGSwvOPNO0+KcibL
6P7rjeQkCpAdCQapa7qli/2ql0f81dV0IELY3aeJu5OZPjo3w9S6MWhs4opP9OLOWRt+85a/8P6M
K8oKTuxR6wtGH5K+B+fIy/inO2QVJ96P4WZOCQ/la+yZXsclbR88Fqd1WYDfwUEmz3QX0tfh3DF3
0MhxdUaudAWH+jzPObNVYifGxDxOi2lqccolnKkEPjPA0ZVchYnuit7sbiyczRF4MsfPjjEDO8DD
TPyEvQMBDjZGAKAsBCSwWY0suojTuH9MZbhh/J3kNnwI2l8eltraRbKRDHDj6LidI1UafcSlQiIB
T29jtjBA/AaWuUw9UM0MXh3tXxD6O20Mx8BVmzx78okgDtpLGg2n7piorh4I9+NJG+4W1sQAgwmc
+H1Qer3zjJMI94B0sF07H0ADbEhJdkpUKFizx1hods5Fw47/NcgjF1/wn8g+IJLRtAAWmLBcTggJ
L9BDtJ/Ylel9eFYonIlBZ+FhCYdwYx4fn6WS5R1rJHFzL/01Makmsc8AJHDaoNcdaIOESzYez2Dl
HVOivhCbwvKYyUQXkSmWEjyg+gScY13yDgeRCgeVsC/7lzSiEbK5aUC4Co/jFltdHhjMbzUY6bsy
80R25e67FWkR8hSsWTlIgyXEt+zXTM1uZiCfwCKEvR/GznK2oiFMg2M5YHPL2k1t/JXYDjbSkJRU
lxDt4K8eje8qYdi6HLGqDGhmMWWOabkwtBzbGVG0tvgIg1klM5abx4gGLKlH83V5VG/ENJ515UpX
ABSMN1gHpl0Rkv66vJtduOCniHpIidud33MdAIiO8XCoybKFDyxIQn2w8FyWm8RfH4Ef61LS1YmV
EBOLFK5qZqNgXZBGi4F51d51lq/4uAWQ44i7m9u+CUFDWMOmgHjQfGIGkPXL3AnlUmKwyZTGe4JP
tmzDl3lSZUT+6pC2hRRX3Na3uM+Ez5Yi07PcxiWZc0oGefQZWFc8Uf/mqYq/ZvjqS0SsY+c5VitG
AEcYEnnUrFQHEJPdcutgr0AIM0lwRWBMO2e2Y1eyAVb7I+V4/uzXrselzJeU3GK2Vxv5wCfYRLdj
qKFIcqElw0D05OetZ5GSm0H+EpNit/cq6EhUUheWKkn3ft4pVN6rx+3nGh6Jwkhmk5GuYKvH55us
Lolfs24WPbkzpxIPHlxQXJMTAOvcl0K+PdV+dSpOyakJyu0i8Hf39dxdh+vwMyVb3nwroJzpkATh
Q/Za+hypQq7FF+zGUW3RZ4LZqbsEnQM888qpyKZwQpaEjoCfhegX8ltkI27OkSKzK6cnKzrSLoHz
Seekxz9/tMUfgpNwZsDd3TvyFhRT3NrfrtNtvSAw4cO+8HbPCqifuSsOjfbA28uewqkkxjXMsW5t
qAS715GyF44YAT2+xS/gR0a+EJ+N105/3XpPv5CIeSkVHLsKTI4SBy3V4RRgQ+m9mq7l6S8zwSQa
z3HUvDK+TBTVle8Tp5D6LD8sgm22dvaqRjIZnPJN/WG+qA90GTgd7mH+jCpAREH1p3Xrz/pDFSRe
STUK3T878dCcTB4FT/D6sArYIkkzjzxUAlrpJYHgddxnRaaY8DJVZ74GI+NMbmy/jyFoAFsLeMHG
r8R+IDd9q9+o8I6bRxX3AkPQcCZfCeD8eaR5IT1C+OlAjLLI+qaBnuTPvsjPMVB35glfNC/8Mjnf
8XjxRPZpvONpJDGTTcawiY5zmPXruVm8Ic3yN5Wm2DfSUyagMFzicHBNO3kBGQm1DkxqkPqNg5Pr
V+o77vvKQ4zfka3wV+8t/RUUgGTa9CcMrtFwDI/imK0zuwa3Ze6OfLe5Rxo6k3arv7JG4Bt8RLo7
CHbbnLk4XoquFci+JAW8ugFXGT8GwirFeDqaC7TQF/m9irKo99IbzuXrx+b3HmqdjKJEcc5eOX5h
ec3A0mRi2VI8PK7CtigOhyi2+Lrf+cdljOTJ+WAnP8qn8rYlAa4NbG5HWkcSRFiLmdNtyEH0anjM
dsI66pYe1DDWw8SZT+J3WmIDew4PjrnrvI2OwkbLxTvHosHwgv+OB5CThR7J9jG599PuvH7kwZHP
HsN1HEFwG+NyJo55x+4hfhaIUUAaToAbbWrk7Hmk0Q7/TwACO2TnBCSycw4CMq8BKmLI0ARnd7Hc
zW7IpI+sTjjnDpsah1EwM7KLHBfbKNppHJIRUeTKa2/kYrGh50JaJybIH+mgRRINRNzDEuoFfWnf
ioBcBz2Xv3tCcPwm269D55UbUEPrxDx66SLGi01p8YZPdEjJPXrHZO/NvTkwQ1SQbDbS4Ki/IIh5
hGHvGGWOAARl0oLLnNnNx0DGSO+RD8q9hb2FxMXmD7hgEik/jcRTdsND8tjjDAZUtjmBqO7KzSCT
57U/OWqzwxzHRYGs4o/zb1Wm9vU3j7HH679JvxHDyqoNcYsrSSqZJuZLNYUl9nXvB3mKp1MwYg+p
FYcDAA/AILNaOFdw6GR9m0QqVE4cAGbkZ0eaC0ciLB+OfGuNpGNfCFICHPUpaklkpvZ+j18pCF/7
i3XHwM2boyWQqHBAXWa3oMZEUr2cNGpGw6fyZfOScIxi8j1EJ4nYItGfQk1YnYZr6c/nPqz5T3cJ
Ql52Hc96dETEyTefQeCxbaX+/Hn9vNoPOIZ66By+7nZ9H6758/Dz2Aakl2N/g6LjFp4WSnbDFjA8
GufVfp9Z3BX7wRGqQNnyTzziPLudynROXS2Ep7vz45lldES1ysnd1BmPQ+Wxr5guQG6ioeSaJ/1D
IvGlfuS2I0E792sGj8ISRbpjS0ES7LKQovL5DpUTB+UHPiJ3UUTlVHNsSihb+ItLmOB3jhwtflz9
I7vRKDSQNdvyp909coOjfAeJ3Afiw6MxHPbSQAh0HxO3X7eTknzKTkeY4onQ0fdUducm2gETPQ46
y91uKGWh6sKaXcikieQg/+pgokA0+Pozt04YiO3dmz8JjzsLTfFWTzllHPU1du05ZGMONuKl4rE4
OGdlfk6uZAYr+Q/EkyNRdWsyxCPH5rTAPeA7R4Pjbj20V/Fz/lihbU3LzsuvC8v7CCIAXxPHoTHK
QqH/kzEFYVYzJxEccHuOWuftnPivUBWdKept1O+IEeUj2uzpqT8CSHgcbTlcs2ahiXAEJMB4y/1I
ESfynyPFU7xO9PE7b0+lJ3JBR2K4MnBTxNZKLGmJGkdK15KWUckhqWuVy3EoMViP+a/IRRy7xO/l
LXlYXAgy3lFyqAgzNdmY+e+dlrV/a7VipvLb1VoVLX2e1ARj+1O6qycLSzPyZPK9V/FpfwY+JV8R
eXGPRNYkNB6ppeTXD2BpqDKPX7Uoe9YeUDsM4sf9vbzw+kdxw78pZI/3zBNtFD+9x9SPj+whfkhO
9fN8bs9SoJz2j4b6ZkLOs3syVc7NzyKdxHC8cIAmjeFoHM2kxBzi/D7c7iW5hv7Qn43X/UR9zwWc
4hse1BqmSHaBhcYR8/qVzZHQ70LVJ+DtnldTdJEf5K/jqbqwC5HQyuxl4OEocuIA5enhEFnYDbnL
OyYdXQSQ/tydrTuuiceJhvNqTeVNuaNlfDYijt7eccDPAyv8FTD/ribNS1Pxv9/7qv7iPv5fEFF/
5836/4YZq4q/7x/xS/8RQuk//6f//M//8Z/gmv62N3P84Z/bMqLxJ1028KLH2l22dPMvbRlR/hNe
PtidKliywiT9iw2QpP5Jh2xqWaqGg71p6lRY/9yWkcQ/qRjsGRAdYA7pBsXXv4NcKv++xGRAUVVV
qK+WoohwtzCW/v3qkVEM3vN1JhUFvRzFhg7BOR1owlS7du7amaL9oiWRUSxlOGq8ZuSN+TiMufm8
ooVq7zjRPHRCIntokQ/vQofucGdAXYRtB1jlAOl6ndVrj3icFi4CIC+7oar+1Ktl9Jux/xtlZ/n3
Vedft4KTvUi3Sta4I+2vDI2m2ZoqRNSGsAOr+UPpBx00WNNEyjIR3A5wRJltYN3ETUPUd8+/gPun
klPqxqOm7BywNlG6AS1ubmalhCqc8bCVh/Zrmo/I8MaYx/UKnikqXj6OqjT912UQl3dz1WiKAOSM
rDVdIaI12eWPb0z6fWT71xvTYKcwR1C2k7W/inBT33RinhhQy4wc5Axo1Desg1Y0lSQsX9atiWJZ
7AMxBoKa4UXh5+j6nVpQyiddX7IAu6Kp/Xeyo/9zsDW6eXQUJYzVRUX7q65eKU65jKXPEBrHJ/Sg
YN0kbgHhYTLq7/pEkTyr0+CPR+JvfKimYV2s0PrUJGyHfz9ZR3maRkNox7DiQX/NxlYoYcGgCehI
Y6c/FIhjhcKikSv+/Z+rK6xhS1YkvH/+6nPjHNJHjdtS2DUlM1vbmxOecq9gZ5gdYjN8O8xK//gj
JdRGuZu/dFHMQ+1YpAGLFIuBwTkwj9/fLSADtUZscAmNGrUMFeykg7qveNqydPwxIe79bvSx9HWJ
mwY5VDEO0lluX2ALpxdka1QdJXsRlqa0qPTcpkF/FUyVPlc2IdGAmKTVB23LI3Z35B3N1xkVXkdL
svUZa5vuVI3D+6Cn67lOdQxYUxhFGi7GYbciAOEPgzh8PgAy4zLTGOtLGk55CiEMwJGHeMnyrQRF
GRR6YryhJ2/3KHbZBeKPA2LTMlhZ4+CAqtWsXeS6NV/AqpGkQHyFR4awLWne3rbegGvKKa3243sl
ARmuNCYgnATGkVMDOQga4tnZhBH2xqqjv4ksv9v1PeZ4Ix4JQliCY/wmyMWgIeqt9ogOY6LwBGG7
fpNSFNfhRcRAnbMasDp+zGt2t+ZxtftpJfuakvFFaBUFd6s6PQvW0vkQkCR4KFgpITsPBLuKjdMG
XuIsIn+yoT+raDRpRl3+gUIGvh81dNABGgNSFIAR4zjuPxdi/0VFikq3kxbqJ0IzbfXYmVv6Oe6K
6aVEkuLc9Apa3rmCdwW0y9aFNqdDQJDTx3lKlwGnBwyCHJFRgBBN7akrIMpuY/1zQAjzqqYdEtaL
QZVw4vkbuI+eMO4a75ALYpJt0BmQDJt8RH8MeQpnLSTtlKR5/KNrc/UFGoN2tipoIHDiNtfAbgY2
tH5ol6gJ+isAgsBkS8VLk+RTjsydTtc0NgETY5n7TRoz+bKoslsYGY065Di9vRceZl0cw1GYdjS5
kqCeDQ189YjhggphR1a7BW+H4SSs6fet0C8wuH9YuoC+b1LeFfxbgz036N8Lh+L9MjdPogbYLNHG
96HZVe7aMF3IV8/wojrAKfBTDbaAHmXTon4xZSt5zvnRg4SCUrj25nzFhxoyFNIpsmPto+nymFMf
OlBDZQyFANKqQh38voi3RzWX1VucT+sD7KXB5xmNL3oqGKZn8DAouFcNRhZJyxrcVavhaVhbHCFu
MHoCVggOWCAOtIedlaPJnRpq6y48G7uofF9zSwgFo5QekgF6a68qaCW16HwbrbIgztBugYLkFdws
Qcof6ril2CkN2V1f8DXX0voHOiGpKyMK7hVEiPumtsK3Wp4FH2kcqm31DHihFcXBxYz5pzFsuTNO
xbcMqpyt1g8IxUQqWuNQKNXPndhhkCR8klf4C6s1U54CW/5SlX13yg/Iu9XTd+BD37utsELYaiJn
iNLAXL3drPQnUi5Ibk2GSJdJScHLrhaVdMnoqd9NqEnEaDF2Zm6CJ8pOWx3TuAeAWLb1A4RAJZLM
QwcLyaX1WUdy2lu7gdWD5qcrbBR8ZBmGVzdb2QbrFAQS3hpViVD6KtXA1CqYDo6cjII7KwtOL728
1iO6B1RyiXooCG91GtZNsQJRBtwuT1SrWEA9IlhT6U5qHV/yzESNFy040GTxAdBW1P3zKuWcCNXs
+7z24sOsmdhKzINCcXsatdO4gAmVFWBiUofbB+wZVEv30kL/Ph8fhwz9WtGMkzv0m8Gek/W01tor
KvXrg7ILF9ybVH9Qhe2+iN16Uo36+zh/UeEf4p6lnjEjQSrUVJvsIymEl6FSlIDcQA/MXNs9Q9VQ
OmOzdZOuvbfLtNg7SmovSrvGHu4ytMjrAxnc8ATMMvXlWaoCiV3rHRZlddeVCR0OS00d4HsFSuzV
VGKcK4lanb8wcVExIvkDg67BqkXUAeVSc6fN0Ce9ELSGQk1GUZXEAWtkAvfH1ZHT5dRT7bV0hGC5
xVexjZuLqDdFqAq15ZQSLF8zNc7ENTrIE2oVTVpLlMI2EfeZHlBer1Qpyhhm87mLRf0xhuPvKRr+
xnstGyP0A6t/UnuRUkuhTVE6s+gnGmz52sKS3oaLNOOqO+6VesNFcAsGWTo14/4ZiS+k9GclVLb6
NKIMnQFRnyhOrVXWuLm0R0rS5j5GkhmK7Vgo6vUy8jgEDvdjs3xlLxHQFdsgK87snQg2bFehzuD2
9vJDa7X4gOWfsil9rEbEfTyzr9KbifZxUAHCCtOJmlxuSU+wfKGIYG7pbx37Foa9w+d6MOCwTAJP
aQU8adga8gBeIsTSe1kgh5op2fBkikL1RML6iqA5ndysiAOQr9qjDA3GlyA3IwHbm15tdosr9nMb
NTLyiTlyVkFarTOo3xjFpFRHJIKbAyGWndZC/pRUsCaQw8y3r0ioo3NQEzaV7gNlKM3V95jeu6Rq
ttqO52RbP1AReCwq4QqqGtahgWIxrCy0phRh+l4tTIWx1McAh67iAeJp7G3T9wUztEiHdOdNw0m1
RszDSvO7jDyNq8zdEinC4dSiY8NBuF3OLToxXkcXXvuIK11/aDDQeqnYTV28dRN7kZIYsTsw4Xtd
A++WF7ong/IoorLwJUcT0hUQdgzHVMNQux1zBIG73ekKeP4CLxXrrNg488BF2RIhqE2pDrMUtaxU
oMZiCl+aPgn0dH8z4dWdO5U9HAZiMJRIzlsoHz5mJRS+ZLUMkOny6GIjJWEoaaTLt3FaqC7F7eLu
ivGaFf3L2CDk2fYYUs9kJPv+o13653o3E07opYPzr3btuobCpyY7cSO1bmc23RVqI/KTVZ84nYRD
D6r1HabqkhXuCe6Ne0zZE6dIJ9GkKkzbEYeeXE3fxDLGmxR+L55vCLh2i/5JkYqvDK7TQPj6VIoK
OAVypN4EF4bNk4xu8ZYTWpfxqsbZG/RmhGirVoNMID4VuvYqV6vo4YY+3HVNaHxICZ9HHcZYLKf3
AbEzZ+n1Psj09gMtDd9qe4RJx/QkxO1ZFKlOTaBFdZKs0mQXlSO8oeH+aKfczL6IYv0IlH/x2h08
jWEsqp1sCUixxfo6dqONbietsyrRnB2Bnqzdvm/oHqa6sULdIedcxs/mvF1V2TyprPQAjRfjgoG1
HsqQ+CG/bw/GOBaYBigzjZXG+pYP1vMAh+nLWsL7aoyvvdB+zofaCNN+sB5l62j4ItMDS/eThAyl
owia08+Z+tqIq+ym87j7u5XSgUxxJ1cLEe8H9DNdWONzZE1GiserrnuNiXB63JXnolUTR9Lylx29
r33uJSY20LxSGinNtdaPKZVnexF7r0nk77IliGcoPwWq6bUcWMYaYc+3X/NeKiEXtitKtbhsnvrS
nEOU/+8Nx/HzYTjzqI1AI/sxD9ItO/TkJ3tHOPip5eFHMO67QB6hp1fLQxZ/N4oMpt4KcRPLDxfb
P8OFWZi4pskxQDNrptiebY9C39KJwSjSFcepQtDFgBQ94koinOpJGSNZrH021muJuYkjSMoJgQa6
/e27WsqwLmISogVztIcChwanHZoH7CMcNhangkL51jEwCCqzCrvNep44cOB82mdho+XZN7CnrN++
R9tiH2hH9FIcdNvHaqVIEH0aOTMkEN5LYR2BZZmd5c36fNvTib5G25MWtn69tD/r+kFadizeUNeB
TQCXMk9Lp0kRGsJMQL80+mVtCj1YBBIwWZhxiUVy41b0lod2JprVaktfWMDBLBCrWXLQjEgg5ZbL
m5oPKlc1Kg4zW7ilegU2bZMi/TBWIl+x66W2nskoaIXAAQSsnj3BWUSqCe2k5mstD1XQVj0Y/K0S
sW/AmS7KZR1h7UR6LowNFRxFOVz/pE9UHxz8qXx5GStP+1/MnUly3Mi2pleEZwDc0U0jgkRQpKiG
oroJTKlMoe8d7fTu49WgtlG7eRupL3TrVpJ+GQx7GJTVUExLD8Dh57j7OX/Tmz+HSbzx5rT4anXl
bRpM7jEVhHvPGaYyiwG+znDjLaFXPVo+4u/RH86wHGS7mqgYVfJgWst9E8/l6UDv7jvRoee8yJs2
5whnhFldNGS05r2gzzYGbvOmW2/dsX+cOzhlLvdBY3xcggiHMBrnjsse6UEgyZSPrdYQOvgMQ9Sn
H21SJ57h+O8ykWChESMeu8uLybgusN3DrAlJiKtYuIDQso6WZtWW70bI9/slGe/77GM0kfZikBQI
JhvQTe3guATFz9qk0ThCsY/EwxS0n1dcppT/BhUOKuFx+i5RH+2sOQzzj0byIlhxz3t7jtcr33ro
ofIfx+W2sXBarJNlZyEGEXHmdGLzM7mTujdw0gyo7OocsW654TJ7cORj64GESdyYo6//Pkofx7zD
VHKUN+7QfRQNmaeEwRiMoZV9IsjsQ1t+WTuvvkmRc4QXfO/KN3VrY+/RfHdn0zr64luT0akduzx0
5fsZk16b1flnP/T9F4Td3fsojmDhWf4em8eDP2XNA/zuB9If9MgqWeWNF8U+wLYA4ROYCCgBNGrA
jRfNHnvn2zmJIaBmBRnjHb6iza+0xL4rW6K3XtBz8enMa8fz5scCP/gVUgX8Utx25gm3qcEf0Hw5
qRLY9skiZzHEnYP/8AeD1LYbkfsN9gvWoAdUfOnHoIP0J3r5xSFbLOMmiRSyHFUF4QdR6XKsZ1DB
rlzR64jtg6f85qqwOfvO5az2dZn6O1SPPyCOSJtBmv67uM2nAxpafzqTQRc35lOItcIqwcNISg2P
qKlh81raXFY6I7+V3Da+wcVNCeeFZr0/WePXAuLGEXmH4AEXuNaTwTezTqZPrctJIRosalCyUx8a
MTacixNQ3Jmbo0OgcB/JZhMoH9rxN1i0mLdTZSzQ9KJ3AtUFBNEt2/vYQZi9Kev+zuZq+E9rBmGj
hmubBlguJ1E3U23Eb3EYLK6Fl3zP7HJ9KJGjuFnWdP2AaqqdQA917B9OtGBcuo5tgrtuhauM0xk2
zJAGiQBFzUylobG04LKSIJY76Uw0MTCcmW7KqK0e8Kxy39jGUmM0li9sGXjV4CQZHwmfeO9F/dsS
gedDJ6wO2TsXDEsueqhGgozhmxkIVJwg7cgGKevON1PUWnewBZrj4K0YsBk8pDRG2uzKdEEoeek8
/lCm5YTIqXC7cTNM6Yy2wkWU+/c1Rr7fLWy3wUsn7W0klvhOOLGLtVIz/LX4ffDTRs5mPy1jwZlP
yUJir1XJO4ypEBlFWog+sbFM783Yyh5nCb99b1sLRwG7tvyvKXxedtDcyd9nMPV2XF2aLzY0mU9L
if3dIcMk/l7YBlZLtlv+CKpqPZjpeJKTNgBs5GaBDD6HPadE0PMejpIhrvGVwztyjab+CGn2oany
6dZDQpeLRz0HOAk3o3ldtw4ihDW5+ZDWC3emobRvsCgHMVgCrO4UyrFUOu4zYX/xROf9KLnnn+Rp
5F+mWTaI/yTFeE8pFwnzwRirG04dFgrLaTWx7+GggBG3LH/AgKUMs9L1GRWqOQIhxb3JdHy3oTUF
+1pYMQVNrgllMz109fTVgc1sKQfUl6jQSfeHbtivVt4iwd3MX1K/it8KPwO3M9ifkmQR13XSFV8i
obDR4pDJ9H+ORdxdlTOiDZGkKY0h+S2eS9mxaLi9c14/KWm30EDLUbXXuHADaC9GIJr2+sGdexOA
bGl9QNrt82AHwT0n2uUDDOdsuEqM/OPI/e969PgqayaCsA0S720RL7fYAUvUD6fq5nQdPzjLKt+x
SJerxE2NGUW5NX4fQDO9t9ifzcUDIJlI5w++ItBqL//ODRx1g7YrRrBUlpffY3csQqtDU8JrOaFS
6Vzgok9Ji9xgIvbtuORvE6X6o8Bd7303FsZHwygk0u9u+zBVNki6OKVIjSpaHIfjZJ+Mh8wMWcga
2uqfS2D2J3F0Od01QZC/4+4OjNv35V/I+E0PsoM+FksLDEtgADJHXH8v0xZ0idGZd6bhRx+nCQcO
C/vta6g2DhfliE4ZWVbtY6p910Wfvy3X1cLNEyWQXQVxF9CrV+LUCu11uckgTP+Jz6664t6Qc+RB
1+V7ijXvDXxb640BJ/dzPsbq8XdFf1xG9diuk3Ez4ez9RcUJproS0l5t1cO9M5uItVVtVh+oCTi3
hjQB2y3L+C2a8/RWIp6N+SXiV5Bbvw2rsu7dZizTfYGY9L5YS+cLtPwOTwLDeB8hGHhlIvL4zfUi
/y0XaqwxrC5Qd5ZRgL3iQ9d0yfEo/tnJnHp8ZCMUhk0aDsa577yHNom/yJBCoLAaaj8KP742javb
BMYR9aZMfu+DpXiLuG8FQVtAWkFmbfpZwkO7tkplPbrwd7/lS+x/iAx/OeZWY9+tc4XDbhSp8T5Y
T040a1dSml1t3M52aq0h4kNxDxEE6LG6z8wpLCtZcqIfkuAvw+AKweGr4OSZNPcLRJmfSxwBNXIX
rHn9wfuYxAttE8Nt3sMSlBgQGH+gFIrfpVEL55b6q7hvFwtfK1HHzs5eu+xqdRLvl5UXyDBZzVRh
SWHW78vSyt82C0dhzgr5H3NHJKd96X9oesu+mQAY/GG1ZozCsuVcIWq3Xs8OHopOxSa8IDPwzSj5
p5nNku6OGu6xapKHuGzUoxrSCP6/8y7zVPEoilLdYRS+wAcyTYw2BqfwPxQo/dxE2AiEjlcxSRTy
QO64QXmFR9vJIHHCUw5fNwrBXPUfhww+7c5s14iuyiDjtxPu9vuuNOQD2qTWGKoBOQeE5/jKvl2s
IZbFAPN7xODGbPJ+Yp6CoufgqeZbs0Rx/T5VcGMRykAY2xwrGDg4rQB/UVXzDR1AmKid8H94gYW+
xMyVIYySCmqHU47utaQ7cl9hqfAoZyrkh7i3xM6QyroZkgXVVVs6V4m0FlTMqY6wr3OcF8GERF2c
mW9/t2L+n/W1USf+u/sd/lWfxIl7vUX+/2Hz+9RgfaX5/Y//8V//+J+/+9//+V//+F9Pm9+n//Ff
zW/rPyzPhUFoWig20ML8FycxsPkPjitcO+B8xX+ngfgvTqL/H46k1waFkc/sQ83/v83v4D9c06Xt
7Zl0y23H8d3/TvP7ee/7n4xEj4G0dt66Vqy8dmiOnVvUd5jaBHcSJ6XhQteQd3vSv/t7+NPfn8DH
KuwX2tzMwT/aPa3ZbL5bhAR+gtJUva97LwFC5KNdg+dIdaFV/LxB+vdPnv7+5CcTG6GIpudMR4+h
BQ7X++rrjD6huyvgY4nj0NK6f69SrBMv4G7OzaHW/yVxI9KHaQweLEEETN+2mlu0fTmPPVlUL3T1
redd0L9fSQMmIGfdJRIRpaPsh3G4QUg2hkLY+fGXAr386bbrUvmHU9u4nY7tXblk/vvGGI2fKukN
8/71hzj91t+d2L+fQevAcn4wWKFDe3TlfLoymjI2r1BrHx5FJYvrbT9y6v4//XajcroC85SjiMX4
UE2+9SsrWh8+SozIzIU1ee5zEVJPf2RuMnqcVLiO9BwdHPTEUH9CzcJtNy6H01d88hJKDeAgkpqZ
Irju8bKaPjiU7i8wC899B8A1T0dHwFhR5zZqmhLU5vKlXIEMcoSCoeataCO+/iHOzJGlpQUzDhLb
9dHrt8axvjIsVV+7KCVdWEvnRteyQgZT3kq9rDninTN8GMeOmnFZtk539frTW2cmydJyAK5kM/Lp
NSTefJmndwgXLCbCb66PrqxL+2qPRmBDfdysx485YJz0BkGyonmDKUHT3nHRkOnVFClcWFRK93U3
5xS4dl5eWdalRzwT05aWNJa0nmrfI01FK4JSqLibGCjkyC+X14mZZSaQjnz9y2rG3KLbOyZvbHaO
+lB5nC/Dvq28cePHOM3hk+XqSJryPrZYRzqvJf1s2XofDST+/nj9W5z71qe/Pxl+QPIoz6asPWKD
UX0UmJ74u6WTdbAt2n4Dhp6MH6doL1h10BwLBwE1nFmq8tErE//ztsfXkoWa3GEWWQLZ0CyyR+ws
s5/T0pYX8t25ydFSxWDFXWF6eXs0gqWXuwYVSIWTrOdtDGMtWRSU44IqQdjUN5WJH7AVt18wClrV
hck/E2c6CIkNdo0ACcC+7tQS7CdvWiXKVNMJpRLFxq/Xv8EpJF7YekwtXdgUyjAdc5Bnndr5fjDT
/q/JGCz/9oQnKe7nnqbchb3hlCBe+iktcSDAqPDlNhEJ86YZ5TdL5urBs+bZQxgGBdDDwPtCIVI2
Jo4XUsGZRXA6/T2NkDExW+SJI+jUhZsF156a22BXBsBQLrzUufnTIlx086RmMdXHOG/wtd0ttqiN
q4nLCGpkhZUi5GS5avn++tc69zpawI/ozNrR3LbHoW/86orevIyuVqQLH7eNr50R5gbspqS3e+xy
mxtgxm3pT4ksq39hts49vxbxBn10o2pTgOYBQAjkQNoDe0Nx4WNbp9B7aYVpIY9UHnLpZgZht/HW
UExoS/5MYiR6rkzMvOxvBmo5yDnRUAXnVGJC8LZwomkxdo0yvQsp//ThX3oGLS0AvRilZfGJDEzJ
vkalsP+czBVhMVw4jA9bPpMTaCcI1zA8t+0WjuHU7iDvI33yhrKQdyEnnIb591fggvQ8aKpizE1P
lHhJgmPt93LoJX0VnJUg49cpkkQCE2G8AKKTXOUA+umbB5rl5+vv9nJAYYjz/MdR88wX7OVQ1IgQ
o0fcgor9zWInyniXNtgdPHiJquuPr//Yy+vRCbT00Bg2HcWq4ArV+wD0c5fKm4mveXQhh58bX8sO
Lpr3aTsrWOLFYhzAnhQstXY8vv70LydUJ9CyQRk0uHOftucE60NULIJhpCWDIe2boW3caa9E6v1C
SDwrNr6Olh4Wp2xdCfwDnkifUoFpH7vBKi8Mfu7Da7lBFNhcgVjgXAn0bsDMNJ4fRID1eAhwFPJg
nV1iXp1b31qaoBHl1GnNvXxyipKO5uqbD7ZTJs6uqMz06whS9FEZgC6vgRpF5d43fXwGXv9m51aE
lh5KP7WpvnM8R/2Xbh8m8Nkes1W8Jl4f/+X0Az79efgEoFK83uQK06Bjnu844XoTTcKTlxleJtJ5
//rPnHmNU73l6b4aF6KxKbECuxsxGgWcCaWHRXfhJc6NruWAuqTKGpzCchZR9LBGjfUAprO92fbs
WtBHdJ9yk4rssYk7+G5qejB6FDS3Da5FPAqhfmvYisFnNOg6T5rXHd71G0fXIn6kSVqO8Qnt2Atx
6wFS2Aug4htHF88/Ki31NsB/lPDOk/ZHhj43yqmW22+cdy3AfdBIRUUz8pjBenxXO8YCY8O+eBI7
t2i0qHZXg4r9eiKxLdMvkWG3mRvUy7d9Vi1slyovAq+uuAlhpRviZBDvV1Pl4abRPS1oMxOKC14p
9XFGZRSzI2TBG/dx29hapCrZq2guSAiJJ4erOKhX9IaRrN42uhapwzwWkW0N9dGAunCtRI+yV9MV
f2wbXYtUVRtjgcklIHUj6XcTrh07VHbbw7bRtVD1YO90ouHoDhRBfFhN6zbmVPXPoj619pdd9c6s
Rk+LVHTEx3GmTHKMl7VNUPnsKIkiiTrku21PrwUrNgNFby0OVSRkn+wJCKjL8X1bAva0UG1BoHhJ
byO00bXvZddcZXa/cda1ME0qJYEATdzIcMfA05Su2XxXlW43bVySWqj6Tps1U9vVx1y5AoJvZGQY
sg/9/GXTxOskHWdeHKuralRXVLOQiOv+44A/3oUK+5l142rhamGHNqJVXh8x7OqLt5NbRvKAPnRz
6YBw7ge0iF2SIVgFZKKjnVstgmhFu+D7NViOuy1VulrQOp0XQ5UiJZQC7dYaa+47B3O8balS5xEm
APsTrKioYvuuPHhtneHaELcbn12L2pM3bJfhrXNanNkDriV3VuUU77YtHC1imwbE3WT0zHyyIH6d
qeInqD6MQl4f/rRCXri1nVieT49ktTQTUIQzMwMGh8DtTp4p9ddKJpxxgg9ru0C+bJVzIQxOWfKl
n9PiuOxHkYxRw76SNpkH0t3KAJLOmPYYrYr6jZ9bC+bVGPMxw8zoOBtYtmM3KG98R3rbUoWj7buq
l4lZ5iwmAtpDQr0ebgJMQrcdpxwtlM0uGkWADDuCM0CZ56Hu3nj+vPGwprNQbaN2Bjh3EDNlat25
ZZuAofBRAH19NZ1JEzrvEjJEZgnQkce+F/MutkyMeCDTXZqac8Nrey/kGxfF3746gslCFJt/tl/x
0FJIu8ERandeM48D/tORV99nZdx9qKz+o+Fk0E1BYt9VVoxcWS1ToIyLFLDcVsxYqz068qdqTh9k
f8FNSj4ou4uyt1TJKTQNfoWdxYp+MmZKQ+6wKXeRTL+3JojTI92HOX/Mp7WAbllguNb2+L4efLnS
xXDcAOnzxkGFY6xT863wAJiFc1x0Y+jOOKfjVImV/U8MXYS4gXDh/hqbufdxDFqQbZduh9PFkgr/
c5LY+WBe+EbWKbRfiMHfUrhP6vNVkBsr5ODi2C6ihsgDtbTAcBO4xm5dPSA/eDosSLMpGSOKOcgu
CjM/6tC8wnNhPtrTYiGPgqJu1V04OJwi54UncrQE2mCXiVtLWXG3WtUnVdnpPYWqH9GEBSSi0wiE
Z30uEM5p2uA+6hq3uDAX5xaUllyXJcFQDI9QvCFLM4wUumo4IF7IQqet66W3Os3/k3nGeQNad57W
x7VXLepDsb1gwYL5Av5lqG0h9/1pW9RpSbXvTN+NRV4dC98uHy2rSW7XwPAvVeDPTZKWTeceGAQQ
HATvHQC0RuWB3C4Cse1+J7V8VwCnNEZbFsdEYv+6X1VPIwobkObbpsmR3vOvoOoVuky8FEdgvXlo
Sl/tFa7D2xaQ1I4t4BUnTDIAr2ZF536LYjN411qd92bbs2v5LpJGqqY+L46NOaL1NC5d6FSBeymd
vrw+pRZ1w7QabmsN/TGPvWoIl761/xxBaRoXxj+z10stuIyonQthr/1RYm6IdmrTjoRwmvsBvdWy
+LxtjrQos5wU17MaXYW8hhpcmM2Cu1W6XhjdPTNHWmglhZypliXq2AAjRjzf6tZoV2CciIlz5lX7
usnAvG57Ey3OMDpxhiErjNDE4vEu640/02DNt90QhHZoWa0h65N6jsJqKeYQ3E13M3YYBL3+6Gc+
9Unc/Wmqy52eXhyu5EcTulcJJtePnSs/KgO5xyYEOOrrP3MGduMIPZibxiuCtIG3jt0lqunxsNih
Wdj5N9wIEwT4ZA+FNxibjHfE0bs6SBC3zpsZwYbqHreNbr3wKGeS4m91rifJvXGrcqA3U0OZTtr5
gIR9/YUd3JAXNo9z42vL2sGI1jUDvJH8ufgyjrxP7U6XAFlnBhen1f7k4Q1OaWbq9lBy2lZ+whYP
89hgY0AKPWnh08BNpWXwyp+Piy/SK8tWy7Z5F1rScno+p9eJ+JivBOdekMu/waf0ym3zLsTzqfHV
gNYJNLDQ70zzKk/NFrEZWR9eX8DnJl77qtZULiW0gyCMUld+nWYrCDHGW7+8PvqZZCW0ZDWXEWx5
AxYuvHzjLp7zdt7VUELRRq1rzBGF1RjNxjfRklXQumPu40AN+jh1D/O48L0DfB1ff5NTPL9wdNIx
kJagCa4aSCSzGTnpX96Yt80baD4wcAyzatQV9b2peuOZhvX59V88M3e2lsF6/CwzZBmiEIKitcfs
CIaxaLCjAlFnIQUpAneMr17/rTOr4LdU0JPwG2c/KRJM+MIpylb0tIKpQ8FMmAhIbPuB00s++YGk
m6Hd5gbiiJWJnxpOfnl+KOe2XDf+gBbj4FXsrsmMKBzdKP06YQz4wezMYOP8nObtyeO3jl1n8wIF
sG9rbmfjYh3wlLzU7z83+1qUrNhZT7ZcqqNhLsM7Z5mCa8ysL4nynBtdiwv8YHM3j7iiQtyKbjrO
4m8VxrfbZkYHAaI4UmKEVNqhBVBy5sKCI+uVFK3cBGV0LC0KRAsYmrSNNeV6ouBBE5n+4MSz1vsZ
GNfG3KFjAf1imXoEGwrYTVl69ExL3phRGm18B23xV7ERGMAa8mMpkSCGXKLuism0P8Xx2v/aFF+/
QY5PFmizeokYSUpHOaXNG4Us2XXZqfjHttG15R/Zk+nbvpsdMcUeh+uqmGW544ge29uiVwfold3g
tM3MD5i9N3y2sTbGycqCyrrt+e3n4ZulK1RiI5rDStbLvT0vc39VganLrreNrwVwbeOJ6yZ9dsTv
D8q/Dy0GmSXIqhee/5TEXth8fuOEnnzdcV4b1y0iJKeXrLoeTGkiKz8tDn5atete+MhnfkTH6Xld
7IlijfgGVp3QC5dDia5l0TrpXsSUZA6b5koH6oEc7U3bnDOEbhp5VU8t8iu9tbEDaZ627yczlbuy
QPiqy46Vj73izonK5qHIWvfrtofXItkegzmfKoafO/tHm1DQiFu5rdNmnr7Lk0cv4gkhLK8kyPoE
ivnpSyxteinCzn1dLYSneZVr31EgjJPWW/cIswzzvsoD9F4yq91YvTK1s2oWy7VtGiM9umZyYg37
CLBh2S78jV03U4tkY568BIJtcswgV6GAAspznO1tJ3lTC+PGS3yExdzkaMWLCkWL7NKMNOO2JGFq
+3CTjxMgIJEeh9EFhOxaloNYXEaReMvalDqYzjMdGztVJ4F8YUD/DYw7q/PXTTUxqUPpZgDBswUj
9AjtGAp5xXWH9qH49PqjnwE8Sh0sFxueFbtFnBy9tQ1w4mj8pIZtzg12bBuEZ9JkkH/0eVymn2YD
r2jYzSZCBfCnPXV8/RlOgfDvOVbqEDqVG1Mzuhzw13xofziTyu+rOPMet42uBbclutHJ6f5jrirt
G69vMaBcoDRtG10Lbtet1tmhwnFEkzS4FRN82mDJLwKez02NFtV1YSCGWvDJDZkFt05MN1qNUb2p
nSgDLaTnqHXitqnjoxVEv5we+is1k+Rq28zoIU1XQ6qEq387UEo3I67+MyToC/P+clKVgRbS5bAo
FANQkowqGuk7mKLRfdIaEopBPfTiwq+cmX4dCtdJaYNF6VmZU4EaYBaU6M0OS9Ff2PjPja8dsWEd
upmIVyP0YgdXFd/ay27KDps+gK9tyJBlqBtVg4FJcg/RrpQZchjRtqiC3fhsy2xHUmnmMzjEweTQ
1U1+Wy8wXbc9+umrP9mQu6KZEKczgjBJce4W82oi6YDb8rbRT1/jyeglXbe1bvwgHFTpXnsOxsqR
6sqN066FbFq6TiFUFR+Fqn/BTkdN3rW2VRphnD5/dDsboaIYPdNeBckdfsxYNNRVGr4+MWeCytdC
VrQ4Kg/RSr2r8SBUSbuL1aEeCxU20VJPGydIC12abOsE9YAbvSvs4zhOWHL107DpLCd1IBz+3q0I
sjoI8d3GWA5NtnAq7epCE+bMDHlawFr+rFaFOmqIDzGiGX3s1xDP/HbE5KGypm3Vf+lpoRuvtj0m
UIJCFzL6vpgTfH63JjVPC10PWUr4ZOlpy8pxXlNTcYVewjaAt/S00E2rbGwN5B2RK7Omr50HuXhN
hHr/+go9hegLRwUdE+chgVqkmYjCqUGIBSbxl35R1ra84GmRWzfOXHUrg89GYiP5G32WmfHHtgfX
AjcaakAoQREfmzXKb4SIkzujBiGxbaPytMgNFiQkPaRDQmlWP82lxR+Rbv62R9fiVfld7qImHoTo
BeV3fVcZyPynFtjkTePraLhWxCOw/cUI23x2PkdIACHEnF+6wJ9ZMToarpJyQu3cDcIVuP5dQaUM
sUt74x57Er9/tpX4y7TMM9vg1Mrupswl/nCz3V/INqeIfGG16zg4u7Il7uANbldzKQ4LyBCSsoW9
V5OX06FIcnfbHUOHxKHMWwG5QDQVb3B0ONL87bSm6abbl3RPX+bJdpvOTLeNv3hYNPYcqtz7WA4X
b6XnpkiLWbvxMwQ1OUGhY6C++WqxcmRpFqH2soGjcee0c7KNiiN1eFxWIM81IWYSFq2FqKxEh80D
/7LxG2gh7AbjIiFB8CYeQkQ7ThBIGFt+tO2s72pR7JTSDhD+o+ebCfPGRc3wJ0WJeNsVTofBoWZf
j1KV5B/H/Zh1Zr2PxnlbiVjqKDjPDcw8KGll2X7aXqWDhZMq4oHblqeOghNIqhcolBrhqBaB51bg
HUShxKZWO2//fPHXaJiJEWQZ9U/RvovcMdp1dR1vKm8jpvx89NJbu8ZvaR6tyM5ibj9VhbNrV6uC
ueVFXrZtaeqQrBjCfeJFrB1rRJ1KJPF0M5uud2FlnnLlC1nut1vOk/zQTm0drNB2w1Sla8klsbTV
rYrzuD9kZYJeY9UXBj6HZZ5nF+btzKag21SowHBUlU5GmNijeh8EI5acRTV9fH1DO/dCWiQLlYpV
Qu0OjdTPftXr4nxqetf6cFIWMvejVTSfzaKYv77+a78lCV6aPy2yWz8iwaInFdZm6yYfo0TUSMjy
Y9H7xmzL95ZbUozqgt6x7hKEmROsEFY7uPZrsSI6VgbpPi7RA79Cg94cP8ZDKtWhcBOcnMBRuNO2
bV5HGnb9QokvlkZYqlh+71QOQtL0VP359Wk480l16Fhg1bFloZKH+niMd6cqgiN6TdvoslIHjsmm
4EAu24iHH38FMvtravNm48RoKQJRvLFENYLLrjmXR3Pq4hs7xh9z27xoKaItTb+PgeGGxji+cwvj
Q5RW22rO6Ms8Tz89ukfT4o1BWEzWz7hwH52o/bXtsbV9fUpRfBN+zokkGsBIjsVyM7fNtqY7VZzn
Dw49NJ1VzYP7Vv8ztbNPmdtdOLOdW4da8C95Ry8Qin2Igln6RuQow9qV+D9CX/9NTpA8eTc9PUvV
o+e7kVmxz6a1/CI8VMEpwLjhpknXcWGRWtRUe04QVrHqdqWFrGXSrdt4jVLHhc2L6hy64UHYuN1f
qum/L2O87dKvQ8FIeEVfNQBQLC5ZXyqrQmg7HjZufzpCyk+SiNN9Y4SW8tPHNIn6L22KhOK2SdcC
NIt6mll2wKnSdxV+H0Ydrm4hrraNroVo4MUV0OPID82uch5W1dXvEABpNi4YLUptSOPI0bLYO1UP
+BMGCVKNjYmvw7an1+IUpdEhL0eyQOy6S9jNzXzvFrK+MDf2KWpe2Dl1jFQ60hGd4gLc1azKnx5Y
hOLtOtTie2IsfRNm8fLeNhvswkT5IxoDDOOLFXlIO4kWYz8HSAqEsHx+pugCYe0rhxxBI3bYa3D6
VYnHjhzUYV075xPajr688NRnEozQUkBWzA6eMCX+i8KhrlvjN1Ht3H6uth3ldbjVPBtDmaceW10q
h2t60c6ur6d8W6Tq0KpCtMiFrqMfxlPKuSOI76MB8fNNy0XHUuX+6c63oMnuLbT56gaIU+mszfW2
0bV9Oh+tNfKRbwzVIgf4LFF0ZabONlkyHEmeZ/ZReZlllU4UUk9oUDlN/IdErMvHbc+up4HMqryo
GXh2a7F3aeziSdMb20AY/3SnfXKCx1tHpJgx+KGHruIPM41x9G2S6GHbs2tJYJA13hk+x2m0qT5H
Ng5Mq1qKw7bBte26QcHWLC1OAhniyLt2cB+mSG5DxsnfeefJvPSuUaMDy8nOgBZw7aG483ZeB+dx
06Pr+C8xJrZtZpzsAjQbwxJ20a5poku4u9O6eyE36uivecWPRDYDGMhoVF8EmnY/7HUwbtvOwABt
2xucLlBP5sdI69XtpwCD2aLDmNWp+rvacbZJQEhdwi0vo6WqK0T/08H9Lq3im1duI3niHPD8wSf+
0kyq4eC7ut5tXCgMTJvc3Hbd1t30fIgFrZtzyGtKjAlWfIoouApTbOPwYIuoPX3mCLwJS455MN4O
hmneQZe4BDc9Byj4zTR78lGHAoyRa+Wcrc2uuAomfyZgnTmqdpW1ulOIEL4c9p2R5PhB1EVRXTm2
401IjDbc9bctLC2qkVzhTtxNPhYagXlF06badWzKG0fXdmBjcPH9MFY/pPrS/ZjUsh7NFXe4Tc+u
g8HK2ZpTz2fZSqPAl6gRh9bFSW/b4Fr/ahkNu5Q5tfw6EfjeR/anoRiyjYPr4Zy4Y2B31EdlGbRX
gweReHab6IIq1plzj67DttbuanVRzxm/jWeaq6V9Umj/vG1etICG/wBN3lYecutln++XMsU7MKrL
vtu2ZkxtA46ncSlHOfhhrWo0aPuk/JiUufq07fG1iMZctBtXu/VDx++SIxCXJBwW0W27oejILypx
c5xjCxxOSY0leDoWV1M/XxJtOvddtVhdo64fApfv6nQn4xFMCLmrrNOF4uK50bVY7Su0f1HiZd49
//0ciGZfoaV/tWXa8UB+nkhLwDI2ME0vbDFX+wK8W3yYhqbZdBDHK/j56J1AmqDJXBd895p+8Pw6
+haIWm26umFT+3x02xzMqTETdkc/6GtENObxm1umnJu3zY12WkYfn8uVFBgBTvOA7zh30HiPsGj8
cdv4WsSKKLFw+aQiV/mD862QVvepmdf4w7bRtXBVsWqlsrGNitmVHrCe9t8nY7NuClcRaOFaY/+S
+oLzcmTX7S6bekwUxmZbnUXoqC43WrHrnRMvrNGhvgrKxbgrm6h7v21mtHBto0DkWSK98ISoP7Sx
cXLlza2Na14L17Ei/fan/alxxKF0UXayHZxhNz26juaSYpmLDFNgACFqiHcdylE3ZdfXxsbxtYAd
4yFfzea0uWbN56VpvwWl+OP1Rz+t6n8/jQsdy5VHc1kgOByFqkvrL6gMr1kY4CFjhUGXbDvVon7y
PCX0a4URVkataMo5j6mmjHcyQ+fy9Vd4ORMLXwtYKnMdQEnXC2NT5Fy1gsrsd8mYReOm44fwtZj1
jGhJy5rbBPZk7W5MyrAPNl7lhK+FrJxFNQ2L54dK+hnmV1HtYuXS+PgObZse+/nkD3nnFxhkcuzz
RvT2GxMHR1ziN06+FrW5AB7ix2ScBhXT/eDnX+3JuCQLf+7LakHbiyFr2pnT9jJZHfL3IPaQUN1U
MMJf/Pm8tLlCFUBRMFKrgQFsZbiHeO0ukohPsflCYOmALqRb3aKMpiBM8yCJj32GPcmb3nbnd4bf
5NEb38J3AXX/9nO8jOuwz5Y+w+bNKM2vOCAHoTUIpR5R5LS+xhOq5Ud8xZubDPzczzmqA+d/c3Zm
TXLqyhb+RUSgieEVqKK6em7b3e5+ITxthIQYBGL69XfVeTqHu21H1ON2xK6uAimVyly5Pgja6+XH
n5fIb4LAXqVhZgUaYW1xbMz19EVMHtFJXfWxTci2eF///Ed+8zL30rPeODYZMHHypsWIYIZWxirT
0hYFu26h7+VnosOXpTNy1aUBv4+uovnGx+k6tTfby88ii9JoWVJso14+9AIAQuhrv133aHYBZlhX
YHaGJsqpExtQdVX4NsCg56p7H9urzyKC0xq4tiCXGOGDKWOzgkY/xh1UJtd9/V2EQRUEzHWYpuQb
fDDeBQ/E16hh05frPn0XYWoFc3F4yeHav2wAUSujb4Yiuk6gxMJdiCnglwIBvEStq9AliIIKkmCg
zysRXRcg9yK0lYZ2iVucTh4gQnkFaDLsnau/hZnfbKq9CK3sw1gXDnrOVo+pRn+6gxPGVc99r0CL
YXgAmHkj8qLvzDEEBR3shuC6JbMXoDHZLOVUeCLHiPKMhgPpPw9i6/+yZC4h/F9i714YVg9byKSc
wxwAQXEzAz3zi4528FMm2mODOY12mz9JB0Dt3JrratUs2B3kmIuHp/fWizzy5u0cGx4tybzM83Ut
K0CD/ve8WjUPNsuUQC1cI/uI/FW8u5oY/3Dd+97tMzi3Q5kR4aH5qK+kjPUjUMDddd1rtleJ9RxI
aXqRWjEf/HM5tz8sWf5mNvWbXbAXidUrxekJtG/OOVzck8XphScGMMyrijhsrxPbnAUoY8HUgAqj
7hGGgVsiOjp/XPXg9zqxCG1UPkVRkA8tu4df/pYROcjjdR++S73NhtvgrMIgb9eV5PBXrPMR3mJX
fvolofivkmywVnVnIx7k8MLuEsCNfxY6/ptf1+/e6uXf/+vDq5H1LRsJINcgBB5MfcGWs+m62+Ze
G9YtLV9HmOHkYnUPBfPBDuzk3xRJ/5kx/5cAtJeBNT0ybmmLIJ+A5W1PaHqO5zEAkAOcvK5/gZ/T
OCZC8q5LKqq9IomCyrrs0gEBja7pABuPlW47EMKX7R6ghsZLts4rHk3U+KCYT5GSV9WxmNht+xoV
A+P1GwqUAWRrSsEQFvfB6wYkmdgdrwL6f2i/ZJD3sz3i2HvVfLjui+9lX5hLjadNoLI6bwXQ4bJ3
AByKv5VV/2Ox8y+vcC/7CvymX/mGnGwCtNkdolWb8h0mbkOZRjAO7RNAxslT5eu+xES1KOV5qhrc
bocLbCwZRen8Q0DcEmQe9NRLNoX9/InS0R8Peu7FnIBbCg683dblu497eebR4GlxSPsS0njmW9gY
316lSmT79jXxQpTnQYHL51jKPjXAs+ukYZb/+nOQuQSTf3lWdBdkvKlvZDejoLjBPNFLJJVRmPJt
i38GYcs/r+hpvP75L/0mJuyb2RxQ59lIK/JJN+oYSGc/4hGw8euSNboLOTBTDJHtUNQWvcDdCNjs
o0535SA727s5NVE3gH5OcYLPWKipBlL6IXI+bp9XPZy9ltBW0PpBGYqkqgUnt1oWmbQUxOzrPn33
kqsWCyhWXOStdT8INnWCktR1c0mM7w4Sfanpllsg8qAsysRs5aeYRH+53f5mzezFhHU4Mj+2qLBM
kRhuGxjrY0uCfH3dY9mlfagVUxJaG8BPTY6PdPTEPwsoMu/Xffou6QO7VYWbCPFKJ06/zxrfOysh
FPvbiMxvw9wu/GMM1RnUHwI0nMP6jul5etc1tfrQSJC4EwI57WdIwKMHs9Qrv0URoxnfjGhgvLpg
9v1TvdHmQQVRZzPULuYnY0vpZ9uqly0BQTbyUvQcBzRqfTc/ADkpAEotplZlaBy0TTZa2Ab9ZYH+
pkEM1v0uYeBjFYB6JRDmFODtY1Bu/8iWcp5Aq7OGN+VW1sW9hFnYKzpD2x1kMC3m1CpirtPEsr2K
EtNdAI0XGNUGH138ZxmPiIXXrbS9iHIpiw0iMRrmmlkPHPHaOJISWV3J/2B7HWXLphiKXnRWhpHz
vIVFzEFFNjxetZT3UsoY5GYwPnyRbxEs/Azsh8+AWKrrOvP4lv/78lfYACLpulQ5fFX+mDuLEif6
H/51LhVsbzgXls6O07wIpEg8THCCo1pjZH/lw9kdPB205dUajAH4v0h6waYsm3fZFfqqFjfb+82t
oUPzeRjx7E3Z3zAJIncYjM116QXb7bsO2B1/GQcE73pFUxEts3PbXzk8yfZaShDKaqRCEcfNcYS8
A36iCQgvZfbnVXk5YP4lddmLHqMB3JKxwbLhg295usgGjskUk8/lWQsX/PPnv/KbI+j/SR/XceuH
Gf1cR/vp0zJJ4NpbTuTf+sW/KXjsxY9wiRRbrXFMWBt+s+1SwznUb/013TA5mK6FFL9Cv22/a4EK
JsbGkZ5d98N2x0cdKYZccgXrXQ3fVRF/s+ZKE0a2F7k5j9RR1M0ihwq2eIRpc5Ojpe9ft+P2IreY
c4OcFenM5oi8i3hJTk4KfbjquexFbnIwy9Q0hOWRi6eHWSr7KY4K9frnT//Not1bmzEeqLUpKwZR
SVevqZRVu2SYGxnfexh5L9cVAPcyN5hRgRTflvgNSCyToq8+8a0T1y2cvdCt5qXYVDmxvFBtcShV
tZ5Ix688a/ZCt6IuFuJIw/MiUORoJr/FQKV/ZbDey9w6OFS3Xl3zfJwGA2775tnTRPS17eS90C1A
tXj0Snx+F3v2fhU+1OAgzf0lTfpNLPqP6+1/lVXgJjQQWSqee3YKIEjiv4YLg/TPK/N3H7677+Ob
w1nG4qCZq03dEl1VCbNt8JeW3UVC8i/Beq9gm9plIc2EkrQ/tGZLbauHIIWP0QpvMBp1/DhQZ7/K
iY7f//xzflfI2TubFQUoaBuJGCT7BFWAah3EkKyYAPnnUpq6d21k9OW+MtbuSJYi6BR8MFEgzFjh
syHZUGMih0E0dEq2ptXti4t6c6sL5dcJssVwPmOaDu3wP3/d38SFvVOaVHK70A5ZPjdkXJIAspsv
PiQJ37u+vM4tnO3VckMdbrHxZ0QF0Mmzngw89Zpm+ctx/Jv1szdMo4p77SY2lm8znU6WOfMsMJ55
Xczfa+XqOQrhHOTTHF4nfQaf+fHc9La6Lg3aG6XNHStt33J8+lRvCatpdc+8K4X2bK+VYw7KoSBs
WA4vFXbDdEyfoy3+27xN8JudtTvHJ4V+iYW3dt50sUHtptHdW7PZWicYjXFtxv1guI5txfamaQOc
UwZnGMn7rcXSBwrcfI8mtl61hOheOxeUY6GWIqR5JOErduBSgETXjfXwNxvyf1+jdC+f06ZF3L+s
ojmO1QlQgSKTkFZc+fV38jnj/D4sB+ajXxhFqeRBmOFlXKekpXtHNK+yDeqZwMXPMhwPa+GLrDb9
dR14Gl/i0n8dLfWwlEOAJnwucLynaIHBktPwq9rYdE8Urb06HDYga3PW6uZdAdeXhAVrv/w5dP7u
pe7KOGskNTetT/LAqukLqvbqXi/mb2Sof8/P6V45NzUR6iHtQPKy66FXX/qh+RKWvPiAO0bvJePg
FS7xhtL/7Mt+mvISzqZXaWxpvNvZFaNiVdNMIJec0e2AA2iKpvF4c91j2533s+CGz2okOR9blfe1
OGLs7bo8i+5ldetYRlG9dCTX1s2feaXEcaJiPFz11feYUNuGNA4NvnpdhtVPvyWrwXQ3TBqu+/jd
Pt4EbxYQQHAaoOT/OqrBYTyV0m/Xffoljv/XTpMumjpkIH4OGnJ9NKgZoGmorzOQp3tFHcPxTsIg
8vOhghgzAcZ3AFdyE1dG0L2grl4jOFoR5+dzTYosXOQMl5X4OkkH3SvqQmHLAeolkkMGUH3vZCDQ
t7m20ET3TmnAWIl2agsCa72lP89gJuUDUf5VlRq6d0oLhcIttJnxYr0u/GItq39suprkX1blv5/z
NNrt19Cry64yCHOVgWll4ntxvSSTB2VTYtWg3lGhDZbrNtheYCf54JVwjMJJtrL1Bn4Y60PZT3/T
TP27vo7u9XVbpQj4UZ6fIz9f5jtGVfgYbHyFrT4TU5kWLmz6g48hFJr1/8lVr9p5exmbnoyeuqbx
8wqovAefbeXd6KS9KkOlew3bFoZT5JewXoeXWvnYDiAP1Os6X7e49ho2V5kSbmEVjN1DZw+9kN8B
3tv+srR+c4LuHdRE38PzecO+KPg0/RjWzXwWY/03VsPvPn13PvdNxAZqSppbw/0EwMA2jYPmbzIq
4MMuO+D/3y3pHivqobFu4N5Kcwkep4UaYGpXkcD3SdUugcpq7g9LCR7Ljb/CSjcVi56Wi8bEq7N1
o8H2ycGPGdJaGI79jOqNjUnFVxQfxBzGNF1tY6ZD0TdBkYBEW0HlJ7agutvi1lUJNPWhyOKxL/x0
CDHplKJa5+I06KPQARzXVyqNRk3XtFyUP+eDUu2YqnZo11ywiblTXCIbO7hZuCgRAOQ52BC7pj2u
zECssq6bb88YSZ3sra2HzqVaoZvzZEuAuE+iQkXgIN0G9pmmgQiSylOU3rpNws1WltMm0bHstXuq
ABZ585HljR+dA5gaHywmmVI3e0tq1ObrH2zi25IOZqqmxMBfsHqJq8GvEn8lAc81rr9zMkPs8g41
K3ycgrGvWVL4elzP4bphgQJXh/GUT0VD4ESmx63qTyL0/OKWdd5GU4MmznYvwFNT2epva/GtabqL
agIhfqHJouMoBjVJW/0NnvD6F15cVBxiRi35TmgxFg8sqgOcaUItOum90SOJ8X2O+3kx9PXZjagE
pguMnP0T7PdZf0NgGdriK/o2Skk4mgZpTkC+AcbI19QD5TBMVemRFyo8Hj8ZoKduAIS04rTCFL3M
IsqW4nWj3J/uLaUKTVlUAytxZt7girRqS59nwA01P6tuVs2h9DoVw2OsIuPDoCH/Tf01nvRhRC7x
WM4a7C8ybmw9bdsWTYmei2I8wK3Mbsex7OlXomXQn8uZw2qNDr15WLpCvuIbVtBzwVWyfu/4sr5W
cvwmkJR+0x78j7K+W7GjupXaz03r1hcz1vx1XodRHejKIVZxTJk26WrlwcqZwCUuqU1AMxcG3nMM
u9lTPeI2gSJH3Nu0H+n6QqEloaeiGlExGUQwi1Mtm4ZmxApUheBIVg1JJdcKfeS1DbpTQKy8Bwy6
bj5z2DXHh7iX4xu0kqbK1jVQ41fFuqI6sjls1mMfkYi+qMJM9Lh0qlBHjT4mFu3gz81LREtBbhjI
VgvoibUdsiWKfOjqhbdUGcfstJeYYRnUIY6YXU+tHZf6hgUCSxJrt6zgQz2SIk4jxHe00j29dkkt
Q1QpezWANLWMserTineEQwhSzzTzcPN/kJsbope56dW5j6JY/1ztRMNjGxpf3XIJ4AjSQTmg8WWD
fxQKid9pH4hH0jGzHMINb/cUOePuS74GeJ/bovqDXXk3PU8bp+5dCDyaVFtIeIFGtG69a1bqvbtQ
bzCEgLN88Aiic2WSFpZWbWLmrvXx7eFs8SBHEDMzMWOfH+PINfN9bcfYz/Ayi+hABhn+LNqmdu8r
brxFBqVbFB5JbLu7MHaoRUIZ4X3DAAQJUlkuNapaVdXFGe1IrA++J6c70J7Q+vUM/P9vTWt1/Hjh
+Rqb2I5d4Jllj+mJldvhk8AjlBmP/NqD0ylUprer29Y6nYJlgc0U8dh3Z7HFMaPTX6JJSwJ5uLg5
9sdZ4sk/F1s18xMDEne4DXj3KrV3MNW0fvPLHu+lgTHonEUlyAEqCUR7cd1s55BGB+48DvxiswTm
DAPmUuOVRZgIcrDXWO4iRwi6PwWdtvsePOzv0RK58baCrHx6U4427l6ZSi03tUfEPFxOh7AiCW8b
izJwJCEo9beiNukSjpNJg7EI3iKBouXB84396Rd6zpyHygfe/0UaMx6auoizpRrHPKQduO0j/OmD
rf24SAgS5VifSqv/kT4UggkwC1D9R+JrAY+9I1sw89lgHiurpglXyKiLU9+4Kl31ZBPcxsQzyhRe
1syQNS9x4L6vo2jgdzK/WeDLaBJiMz/MJOpTOFA1WYmubFrLGelg5IkDlows8Si4xDXbhOWtkt40
p84G3iMopZBHD9GGxzq3s4KPh88lnIMgIUggYXcnS+a0BBAXR4AtD6F1LAO37QtOMHlebEtTH66K
ZVKW8f22NGOZAHlBMoFu7QSXOe/T7OQ3yknxDTQh+hzUAQjrk9clrY/jRs4UEd2XVcrNsL70wzi8
A9rkbjtF/a91J4d3FnZFaqtqS30eti/WGvzA2otPjCxfmyV8caCOJia0JuWBDDI4wdAEi5Kea2ij
IMNfQpgIK/UF5g3hI5naD89UKNmuBgQHNc8vi8EAQBB7QyYLeLH0XYHm1Bif9IRSqKghOWCseG5V
/cxqvaRRycfca8fXvto+hPXpYcEUYN7AXzLx9DicA+VhhXem+uWNhUh0Uz6rgH+zY/AIENVtHAfj
0S7N47Yt8Zhsk1/9gBkO3Q7C6fiLinmJKhF8ZLZpOgjTR6d6AGhZdejXsL6v023ezC/s7ICkm7Y/
2naDR5ofmTOSE3uopb3z1wiHFTAV7xzA2I/CdTeMLo+1sUtKap8/BHOd93x71pgwuMFB4d+FgdyO
k6A28V00v7hlnd6t1muivDFKscfcfcHwnCSyj6SpdHFsA9xkfOnCFMmGfCvMur40aHOfQw/Lt4JH
dNYXbZ34JRy/p8mu+djRj60M8NBmmYi4HpKWmePawgmIwVwxZx1bH4gXM4w2FUOZQI43piUl9AOW
Su67dOw7PLNYCrHKkPtd+AatozoNxIPRCsD0Jwl6asJCvp2Ctet0EnK4RmOj4fGM9F1WMYAjQC5g
0Q3VY1ioNUyiOCrfdYkDbQyGMZFdY+MD1sghKlubSSPpw+hL9Y33Q3+/BR7NJuMfeVj2D5wimRzH
+iyQqKUk0N3BD5QPLJdBikQn/jagyX2yjVySujc3uBmLu2KeHyrpfdaS8hM2z4GUIjys81glpiBb
sgifprqXZzsWn4tSTykDpj3VZBmSGoxCdClUdZ59H5Hbsa+8cd8YLGzSDrLDOpnJ0h/QMxi/YZbT
ZG3kVWXi5mo4hRqR1lsj/wFmY+EjI5LjoNjmtw1K92yS7QA2DouTsSptl26rm1W6Ujr8qqC7qDLf
DW2VznUoM4AmmmSEFSBiSyM+Sr5EZb6gY1ZDmVMyngvnjX1qiVefqI2mdJXFkjAiRLIgLUjpNn3g
LjlyaIxIFCQthtFrSF9oZEFtWW6FGniTGe2aLY2nUKXUIiSShZRnBx7T8oBx4SqBKDHIfEBCM3fR
b8KSjGJYkJ2rgsh8bgubyqb6gOeSTuB5UsLGMCTZEjr2uYd3WVqtQAzhj9BwO3WsoA62+pwfY6v7
W2Hcw7TGX6qtfuiNOTvQjk5BXI3qFbOm8R3yQd4+N/DHwCEXzeNXIJjnNfUXZhx2Swdh6DQ/d6Ve
VUaKHoeDYF0MS95IkYNBSa26m7YhPjajJfe1aoRMwCYKopTNC28T7jUxbhoxQ35hEGuSaoTNscWj
uCtA1Ppa2oWkPTL/FxFHKmGz7901W3SQVXiLBKi/95gZZMKnYT5IP/rqyuHc1iOgFjWSNI3c7xGe
8/zQe2veDcY8wurhfWTQLcediZNh2sI+wdhnlE6+xuWlqXgainDA0hADsiTfP8dl2JPTxo0XJv3i
t2fcTqiBlFas/1Qwm8mXwjR9pu1aHoDJ6ROPNis7TppVSF4x05lGUamPFedd6jR/6NFCS7xS1klI
e320YR++UjQFgbMCc7SHqVZSFxz/F266Sb02eHamG/0bWVVDVuAEdakv9HayFOsUppRMYALPNL9q
VlmaVqRsX4pNoUIicAdLuik2cVYsMBK4sSLUT5te3CF2S5HVDXzs+rVq31tu3F03Rw6wKF2C5rB1
WUOm4WhrhSQIUwRHgqLdl4Z2wwlRoznEQ9ccNM7rgyeX6kWTmDwT5BRIFVevSb0wjG+qpTVfwBqH
UA3sXFBP6666cXy0T7ijTfecEJyL0RY1IyCoDUu5nvCIpyrinyY79r/mEZ6tvW7piWpW+0nRdOFN
hUT8DgayLK2W3n8ZzKxzpgkGZBwWPoEWEzblHTA2wyJIQuDFaJOq6dqfPsGVNt6mz2KJRaas6lDT
aeoztJsKU6tN+VoXsPbEdF8r/YMLiRckgdLqx1DO7Se0Ic2dnSdkx+EwnGnYtFhipRyTOCLeTbwx
mc1q8c6sGNVNQ9rwgAptpJ/s3Dt10E0YhIjY4QIdEOzTipWXMoM3bfE6C9VGCbbl+B6vEkBYHpH2
HtKU6stcjP5XwUo8O2nr5pWxgeAi7VkPyX9A0CWl9VvQNDab4kt2PZg62JKwGYMbvxyC234quw9R
otGPew7yJtwqo0MRw59rMPCg9+Cud9etjRhPxeCahDbKjPcLg0NqAnspLx2jcdKpHL0Np5MyBe47
AQnRAyhwf2JLjPvLPEznZW2iB1QDyLcLEicB+LLHYi71DKyQLc/TQlqR2Cawrzh0oi4NggESS/hk
lmHSxJhLNPPY5gsmQ28Q4qJPSob6jdR0BszBuy8GiPATyzfQ6BeCCFh0c5jpIUbE5P3SHHEUz12q
KvfgQTeZIQmPf2Hqtm8PWJWDetCWYW7qMs+Uzj0KBhCphzhyafyAdfIdI50zUPLxU7c6rNtVLQcR
uLhN1NohwslwU58BE7zdDACe5di+OYYiQrJMvt/AL0x17EC4ps8kZN30PtWiWY7gH3OMs2kCPFC7
pfNc+U9LbRCJA9pXLtOzLzCnNI/0o4vt+nX2ykkna9vGHgJbAdbiXJW4mRRe+VmKakUZhHnQ4U9d
6R0jFsRbMmxieJB0kC6bI47bIOohwk/CEsbEyYQC0JGvHrjwkKB1r0W/DVmoCkBhBCQHtyutkcZQ
Jn62SETSri6ag0RkedAT1Xg/AwNlrSBleIp4sZ4LDBi+TuguHSTj062w8hUKpOi2kygYacSEBONj
eoO5HAo58LrpsxZG3Tc8nDUeUUXLk2l1meMcUffTZsYsoGuTDbzkR+WbALNaPi+TYvbcYTS2eejR
ZEqRJOtXG9DuaPHfKcovKpuB470chhZVBp+aD5RJpw8IDm0e9KbM2DCbw4qAmbJuLG9QY8P1bkUd
FaUXCIK79eIhJ+yzghNEFspAf6qKrtcJpPOyS6XfvU4gKSRsmrY2gXVrcASmbzv2GhF5IkOXORKw
g4FX783kHE1GRJRHETmZQDmMFT7Us0rghsh0RhBks4EW5KbgVvwD7ag4IVGKb3SHiyM+8JlrfCX4
2NsMGaA4EFe94t5Kj1a78DkIo8ew6co3b2u+Oq7Qf6l1JkwwwDyqLj6DNqZu4BNVj0m9AJKaKNgX
I+3jVYoxDFx2uE+iWzkylaoQ5LOWzoiCM7xLUblr7uH+YhIaqikdHcSOi65WTJE7/X0SpE0HsAFu
PTrSo/Z4cQwUJj76sejey0EhoV5Ab6m8UmQbke4Ac8fhuTGDeOpwBn8BZhC2Xz2bTz1FoWKbi1No
ZfWgrDSYUYdx01JPnzdO/IRDaYYYzutzBbD9W9dXhwbJ5yUb08lWDcGBNLixj+glIPrrDNcmgctW
9Vx3oU2BTpaHRZKfQVAG+dhgiVS0P6mFxgllSMHIVk8H2Kv+s8F89luES8U54KCnca3rpBN+c0A3
wT4SG+ZKiyW1oXlfe2+6aK/7oyCUpXUrqsRz63yoFZuyYsTP8hVbc1TmyY2O16cVKVduB4mgy9rb
kPMfq5ld3lbRox/O+AVl9+Qq8RByXBRnMaFsFHjvZSz8nMcKVVVYBD5MfWBQGEGJO9G2zAuPYggn
cpjHwQzr57lhD4RdEiihSAr3ZnOASulr4FVIKSP9waZoTMkYfq9UO2UUMPEH7usZu2QYEjVs7msN
K7FDuGICq9I0nddWpDMmkPK1aXRatnC1lUsEJ1G21ffIT/BOcTgARL/55oAyALKuVuAuAUtAvJzR
g8G/Xx6LdYlSYzF31sG1+lIXJUlrLH1Tnt+f/TmqsjGgTYL8YYVmRb3bvkSladHiMDT8sZs00lLV
fCZL9xa3YYuMoVfpVNIamsCyOU62todGFx+1ryEqDvhhgtPkQ0mBavQm8myBnXkueOAOcpqQwUmt
kqYGpo3Z6OiVS5wBSB+dqr4miSTqXRWdOIbBvLBUxIX3FuAloFQ9yc8wD75xeN1J7EECjCUfHAkv
EA+61qQDrfoj3MlfIrS9B1WaZJPT2uAMr6OzAzPtyY91nNaNj5AkJkxALbLtbwbw42/7uBcHKUpc
j1oLo7V5QNuwIHRIhe7dnfK065IA7j9fke18IGfV54Gp9aFjzksDb11vMe0kn0jfDzj/xg0/DpXi
1ibeLNgDiqz63pXszc5R/TiyMlwuteJm+dpDD5DOtCnwxTV7gOfbnExQwiRQekwfi6ow/xKqHo9q
xCjPPKNYPRg1s7MpYpzLE8TKHkpeMnwSJRgD+QK/CUxRj04pVMGL6ZnJbWiPi9ID/VlWm029NmL0
3IjZ0VQVqO0lBUWukwQVidsHM1ezvOPeQBPc/kyGN2uxBXHm6o8LhUTejCwEZBhG5Q35NPmx+r4W
zRS+8fiSXiRzLaKHtiHrzarCckKaggPwYzT1RM+oo09hipGkywaG6PPogaa6YXjZhRy5bOt3GScT
rqOXctxr0LrQZji/OBR4whN3kvhWfSrCsG5eGIwil+NSll3xBIRwlztP4Y7MBo2rpjNTz+6rTdhz
EUF0jY0gnnzf+S6J0SqSzwtGERtU6mZz33NuXb5SMtps6G1bnv1qG7tPje9wztZ6dTYfMIChEr3Q
pXgfCk7sASVQ9Ffqsf8CoQvFjeaSZSWLIiCt9cgE2md/oAITjpjLe4TJEyw6E/R05mMYotj6cxjB
fb9dKm/YsnIF9ziR3uamf4jecAhjjwTzMaoq+2WI4/Lkirp90azd2tsoHNRjiVMJGyMQsr8ZPVt9
dm2Jyz+PV/45Mib4ZOncbnk5XbKLsgph7YvdiJpoH/QzuLiwlue40S0xfzLBSB7VxXr+aIOiRfl9
XNoVfn3Q2d+Ekit9j7O71yfawcX4xtCKnLC+cHo1E5RIqjLTY416wY+WjOoOY4kdOlo1weACCO1R
BETrqgE+wH1JJi5oqALhoVYqM60omhNDtECRFFrxE/6s+DTjJsNuHHxdWe4FQftExQArmdYVKwbd
L87FiFBF/xNOsONnhfGwF7sYumRlhzeEHr+1P0fhfC/DtZt6T8CuhyejSYgaUcvFJ8vLRv0zNy38
T5A6gqNTwBFtSAo8+jotwpkBXLugB9ErU87I1Lria+XaRt5rMIB5FtuqxzaR3v9xdia7cSxZmn6V
wt17lpmP5kBlLiI8ggwOEiVR1LBxSBTl8zz7qlD1DF2b3nUDBfQT9KqfJtGLfIv+nJndKTojGX2Z
SCSuklc0d3MbzvnP//+nzi9zLYkv3KpKrlJ8IMWOLiplt6ELmG/fOHbTb1PRlsabUjPr1pvC3C23
pRb+MCh6JFtD+nG5oyt7+N61bAO1dJVM5ySyutx0lg7g09UuHvopl9uGWk3yM5A6VZHQLQcPXHse
PH9Ixp/dVDsfEEHq0z6mGHdhyTDVfmYS/HgXuk2NSDqKozMHIfZFQpZbLUQmdSdyao1XU9ROw7Y0
RtneF1Nk68FGxfFQv9G6udAO9mwL411izVa4G3Lc8vZZVuoXnNVOf1EGeNBtXDnU+XbCq9Lajrbh
3PAxrIRai6gIRFKFEhcTDVV7WWy9p+9MnXDQhRKEQc4m8JreFuedXfX5NiEWg5hUDX4UX7amb4sf
AkzZ3hdTF6jFdxOT1XuLokdySfGkMt5pGgiQF7Z6mt7k6UyJcOTuObNzu52W9wj31pw72PyZgrMz
rhMj39p0M7+DUjp9wic+u1b9oPZdNvcfISQAYDdc3peTYzXFFhlfNGy03M9p9WP2+veckPF9Sa3s
tuy7zD2kUdmT3kvhiPe1VTfX2mSVmceeDR/4BvPnIVaWc27ZmobTYz7mW11LzLfdGE/v0pE6e5iR
XW60LCaV0DPDiA5a4oM1ge2HGREqgI2Xydi5c2XTvSX4N24oC/nJJoziLsYLtHerT0Y5Rmpbu3Pu
b20g3CXYCPrmQcqx1/aGjGhz6ra6+y6Mu/nMITOg8XaIXilLh+SN7VoUEORc7cVgTQan5qiA9kMp
y62IrVQ7tNKREWXbqtETIJYy0T7ldq/z7QrsUOnN2yn/impy1t1MtXRA7efOFveRVURfXQDfq9bv
HW3rYn5hXpa5PsLuB7eOtyMQEiXFWOl35HFNvZvS2LptNbs5TGTA05ljx+6dUQyktXgnlYcpmLPs
IcaWE9vnvF6KvVQFzsUoZnKsaU4IhJUV3EaVUW98qYlwN9uLDXLZU5nf9IPffMBea/7m8r/+Zg6s
ztgY6Lp/TEko8rO2ZdXuesLU9yUoBLlaEtWbSUvQeU/WWMmLgDOMI2BSQGIl53S8w+o6Fds0npBh
QxosovO8t6YPwxC437M4IXzP9aH9QBwafpB+ykT43ZgjSKQQe5/BGok2CddBQz1eKHeHCyDZnWVS
ckkDvzj4A5r+jZlOxQ0Z/XxZW7NzOaQGXnW0P0ks3Usrw5+3RZnKB7RQVrDXhzJM6NgwpfnWgkj+
I8zy9l4vSr1ayut5d5hBUx+q3I/9ncyApPeNJIMFac64e4smEVy15ijfp3kFcC2dsi496ulFss1d
m+MiMzSuppmKvQ9SHbn9JtB89xPAXBBcBgnnB3BUoQXn8OkqeJ/RIEnsqyD92dlx9T0pZq4AqoHj
j76iZLm1RDm806NpUFdcnlQzZJtRDTQiaRDHtsNB0zLruh6KsLuoaxmb21DLaLHTtBO1Ixnb8ceS
Cp3Oiob5eIbFp5x3hUibHxbI572WOUZ26eL/7HtTE4Iba1HOGQ7AGoRnwsCYeOumFLW37FlpekFO
OYwwco4+ZqmZfWvzvhQXc+Ynau+nqvhBpb53NnPnplsjUfqPJf1wt1Dws35bFv7wVrStn2wbC2Xo
lkI6Z73w2zs7g3+xr1LVZWd+p3Etm5Zf4ok824DAGsVuoi0HLakXiCFLdjVGcMZuzAHAdkTn2ZeR
MvOG08Wkqt1k5V5ZycBJG4/5Gw5h7VIMGhVd1Y/fwY3dYivNbgaYFH75gbajrJiqERpTOvS2OKtl
g556sDQnAIxLG3UbYT1gHThkDWsjba2FjS2j+KMzdOKu1rQuvXcqmBwIEua5AbZI/Nybxwbxd5eV
6npugn7wZOW3b6zQ7b/PYAfzdorySe6LeiBDzMe0pUA8WPifzzTz2aIhk9rV2ImR9Bccad/m3XQ5
1PzVt2BXwPbI1mJ1nsdpkV8lPP7EqRizI5p4kbMpzY8IaHJWBnn5ONJyYtDoXtkTZ+bk2dgUPcRK
IwmrGnPMNtroSmufKzf/0fkWcIDA48b0zDnrbykeD8ZehEnf7xdvncDTZqeDIWPk5R1WxsF85iNZ
vQ96kXebxHZrfde3BG9bjCrz9F0qo4a6RBKB/GkxoATLOsnBZNIKci+f4rpJZHRVmhk0d5HY/rRp
JDKzQzOXTUt5pCJun/vBqHYqzNM79ocQt72a9IJ5UrXyRtJvfWvpegGhhDTjk8pn6Z63g8BEKlJE
NBsfWV79fpxmsyUaTYbypyyzyd0zRP2Zw43O2GGcUrOqssqEluEEg7PDlb7INrgERA4MHis295IK
dLcFvyjuG2PQx13DSug3YLl0xxADlaydGbR24YWazbS2zpwStDvzdB/IwLCu04qkjfSzbOcFmrLH
7o0D7H7p5lTBtqOhJ+0uDSh4nInJL98OaLM/Kj9cvEDa1vySkJ42+wZWSO9VaWkVXkcWIj7hVNc2
72QxDc5lWA0msmRAWtPaa20wkXvnlZl9pDye8/+Utsp+aE5YiDdUAdSwnzR0qAURKfqpDbgAFxOu
Srn6FCWEETBOMEa9SCduF48mbSaJvoLvsbUDLpo3GYVwjXpIpLVbCxpgcD3FGgenkWrVBzPNzS+F
PnZfIYIO525ShA6vNxdwCXQ96w+DzMx0O02ZsxTmJqXfh3HWG9zwLRHdTLTHDJ0ZUSLredOKWWW7
fE505XFPLvWItLqhL2Z1G+UhJW/N0Ks3tRbx0HYRhSGYcN/dVVqAX2E11neTrRuRRzuTej6oICs/
j4FjFttAjOG85YNzlNKI3R4J0TN92GJlAqlM9F1AuDfQHOmdIx1Rvo2sXPXnEye4u9PaqJBbboDy
WuWxUhsbaecPsJjB3zqE5AAAcV01S68gs/H0bizbqy6Po7fx7FjaZqh1kt+B49bjiMrnS+591rNF
sthuYhvAGDqf+36AnZ5su9IR0TZKUTpsinEGvioMYtULN48FwPTUZ9WF3nSkg6SeHLtqLsd0A4aE
XWFRsrQzqZnoE9MmvTb7KZ3OAvxS889tTC3vQPWQS8WBjzRtQGJlvlPK78XSaaNPvdlMpXzTMxfY
c/t67G6Eqtr+Y9fhOZBvIhevKq6N2A5vaCUSwMUL2vYWpyn5rlRGcpOocPjGVBEWW8gGuoPqpjAh
Uijtb5AIDWgKttVO6KKb0t5RC3VpIzYZ/kNa25PYDmMYWltAA+erdIOJ8miSj2y7RJuvGrOvriYr
pnxid320K/RE/1rr6fRBOFmc38mast154/r8SjBGpz4fBC3Ef6ouThEa+3y2XSO63L4MRC7HtyoS
9c/Oqqd7lRS9D8NpydM1zoJg3xW6PkK3E0nqtY6he77IgnynYTbzU0mTurfdmKW24aIVX6AOzjxj
Ftu0L+/8LtjSRNE8n2Kf/ly2k5wpw/qZjwOdZHpbEyXtmDUuPaPBj2RjYPNgeAlcj/LGbxsVX+ts
b3uXunrwiZ40RXWrOh8EPacpo+UlwjQuicAq8R6qDFHuxp+s8Ofgl8WbwEHE4c11wD2Xz+kn0ZtG
sQ2nMdN2eR1OHxy4Az0vEZCdBEERZzuTVpiBpxuz5WxLO5o5ESojLGjXZ+X1ZshtIE/JPRVuJPVR
C0jaLvxD22rJF0HRctx0TZVI4KuhwyKmjatxV4eCos7AbryMhHDHXdwq49oOq/RTXeoE9aKhTK8L
x58h/E1UhYYZLfLWImX54MfNZBxirQl9qjuV759DdJmJ2hypU4YOqEneo68owJFdlvPWrGfLuEiK
5S1I89P32ajZ7yo3AXO0DL6P8GOviPWICnvTq0MZQxrD9amtmAbQ1R0N1ZuBO9xwalCu0UjOE61L
rgm52mHf49SteEhX3hu+Fd2WdeGDX4xaDbAnGm3PvRPl+9Q1UwgLJQKiHXVq9Snsg5oyveNUhGL4
fFYURK30q1aK7i4tF0gJ2neWn+fhnIc0QymBJuNGRfXelX1d78NOcyLPoJYQwFsxUi6+1q5v0R/A
LQ3jpl7mnTT/NlVh9WHqaGb/zrcMtrWyaZ61iU1Ud5sQOknu2W4VPRC3tfReMyqmv7VCwnVlh6Ta
IIb6tOOMANUPVRKDCDea+ZXI1aSM5UcWtncqlXc+YVcEfChbA4S11NP93Drjm5yG6/G26fXm2wAf
8pPfGTID3zBaz6TRpLmt+ooOEYXuJ62XRDkxyjQWHcUvUkhOokEaHx2tBTQOkrK7Xlpkx2fkSkFD
u2/qzXsqc3NxEeZ1N3rUeEyKj2lpinNJ7Bh71qQtLvBzWv0Mu9B539sko1ARFC7oWT7zazWjZvJn
PQ3dreXH5kGjO0B16SaTvXUDNFO7tipA4QYE15nXqEB/0JJ0/DA3YQOfqZbF7HWwTx9Ss8+KbWVb
dD00rBAArZtHnwa1rtY1kGDnBihFptHbECLxMvV2ep9oSfPVLx02kugtyFdYolxCcsvTXaPs8WfU
1E1P5FViyNJMfnGd+Kmhb7Wu0qTn0kyp3xu6U1S7oNcKAjWCFnsPwDU2+6h305wkf3bKs0GM1Uh5
1ahd5PpF7rzxVeNHV2HUcirpeWaNlA3NMqBGnWQJTUuH+X2BDVL0plN5qVNIMvVxL5LYbbmhl1A7
s7rA3LYYfBR3GezR8YRc9h9xylfSKL+zJG/kLmKIciTChrP+3VR58/A6pcBKazFp8ziOgipFK+ds
sWPqr7KxME4orx7V5kcI62tjURTzNNScInFm+wSsBy1gl561LlSADa3NwsrLDJO4lBR4+k4yXd7L
KjVrL8poSroPSbGyHfd77hxGS7NfJzZb25FSRYwKB9Ythwi06ChMJ0/Gp/p0/APtir1SVBH864my
QEyq3Mw+x9lQfR+BzOeN2VYlfjiyAm561adb25MGYeUkuWvMZ3IYg8tJS9l3Zq1/eN1vt56Kt6Qw
Biz+6vlMnxBhWkYvDkIU0et0GGvzUzePRKDTufpsikuxE63M9zQAk68T9axdTtPaLYRKefZCuhmW
j7bp6HThicMTEv9/sCfXLqfa0mKxdobpjIL9d5H2m67K371u2lfbnTzDKOiHOp+xFb/Errujk3Tx
ygWz2utl1XVQY5cCYGKn9OXU5Y7XKF7lxKGv/U1HWBVWKeL5jO5/8WURVPW+ms3XtajR1+6myVym
EQHGdFY1dfTDLuv0bW0U4d+aI/zzk9aizZ/+hT/fF+VUR/B2Vn/8022R8d9/Wf7O//t3nv6NP509
FG++ZQ/N+l968nf4vX8b1/vWfnvyB+rbIOTvuod6ev/QdGn7+PuDh2L5N/9/f/hPD4+/5XYqH/74
2z0hQLv8Ng6v/Le//ejw44+/6Ys/4D//+vv/9sPlBf7425//7b/9+d//x5///T/+8p//8Zf/8j//
93/9X3/51//+l3/7z2e/4uFb0/7xN8v+g6GE4ShHN4DUiI9++6fh4fEn8g+WYemmo4TuGOaj93iO
JCHkEew/4LpnIdF0XEfCD+OJmqJ7/JH+B9uQtlSmCzHJUqya//uoN3+9P/76dZiav/35n/Iuuymi
vG3++NvT/egwJmkF5H4Bj4M7ay23k76YnUJEujfQmQwGHu3gdLvIb36ZoCOjPNVH/3UU0zBdE/c3
Q3EqPT0ZlTFEBs5duqcLqqpaMRhfta4rzsNWRFfScbRNBYXGm9vQuKM2UZwYfjl4/36VPg5vGowq
yUy4OZzV8FSyssK3KSkNuBbssOJHEiNDwzNqSvkvv6lcToTnY9FZnXF0Q+irsYw0pcWPNqL9qdy9
mc23bkzt0yX68/2epnv0b5kdLrReA9yiY8yXl8c/8j2ZaMt0+Jr8w9oRrO5rzUpxJPfwJvLhEbva
vlwGfnmUp1f1XyfUUnxOSWs2y16LzxPdsGeFH56HQCS6WrL+rxrj4rmXmVciSbr7l8d7XCCrWWXj
CFdZtjIdcy3qdsuqkN3gGID3PTQbq80OWmxJlBV0xKm9NkVov7UTwOxO1+2fsOK/RqLI92Uuy48n
nmWRJD5/FnpAS9tSprVeTU000bUyDEwvg3O20TFymMborZ/RZ8Lv/a0xz9O28BuglkIelEGNMSrs
r3QxBegU3an2n0fWNjPz96fRV1srQ4XnmjTVsejU5kF8+yb8QFyIAmbgibV9ZG1ZhildgYmWq7OP
nw7Vmkk7BDCe2UaNS3ft5ENaNvoJl5Wj78OsQHDlbLTX0WDqTLKDxcqXZsteGAIu6+jE4Tm9bE6Z
opwaapEg/yK2N/1WjXZsGp5wQEQp1bkbpyuv26D5fXZhj/vFomsT08Y569prT2NDBLPZcDR55Uj1
DcfV6nIwUAq8vDKfvw8cOHYHB5wSEkLC0/dJ4r41S9p+eRbG14c8m6dDn6TZwe+6U+0Ajw1lsviF
i4bClcayVH6ZupDP5OemU3rZkLV3GTLEc8BU/S5o/Pp3RYzL3CnuONPkisIu2VqfNS0qh6p2qZcB
RpdnYVH3GzutT4nZlyTj6abm0wBF6493BJfE0xeabHcURiFLj2tcPkDyjK+a2aY+azfYGei2/B7r
vX8i7ns+i08HXU6aX2YRNVKVOf6AXNaX6k5pVb9FNUKeLlP397VoX6Zx+VQSqJfrQX8McX4dq6iq
0bRqG6XD4KfbdnSri8psT7mRPL8YXMO1Hlefy7XweDv+8kaGVDTH6a0Ggrwmz42mdM4ptqKaGjKm
UWrWCcX7kc8G29C1le44Fp5AqyPJSkcnNGrZeXNT6QVwZDHALBnLS+hS00UVQ4Fz/eBUNnDku9mc
uEyio4AS1raMDhI6w81gFyewU7d2XmcXKXGdh6qjPvGCRybUtl2Xhak4eJ8ZO4TYxozB2POCouvf
FlbdfQAMVF5RjtXeDF2aUbx8iBy5arllLUJO4hedY2R1KjZB0owQsWsw4NgAum/zgkuuskAXB8PZ
UAekpgzTzvpWOmaSbWtosu/gplTvIrdC4/Py4yyjrfYlAfASsynHIOlcIstfFlTU5olDJzOIaanh
K7oOplQSZNuiRgvzoHrfoO5YCsy2nLdxTMX6xHQcWWCcy5zZNvxAR7dW50KfN7pEm1p7HcLwvZFr
pZcOTeuljfzW0WDmUHVDe+Kdny0vm3wApHk59wTC/NU7D2qQc9s2nafLPN41+M9vEvRbW9RxDy/P
7vOPzVBKYTYF2YmjYe2WWUKNVHaTwZPPZZ16maP7tOH13UNt467tDdT+zqbCj3czXoLOVvdD56AG
s7twUuQC3stPc+S9DcFnRhSiePsl5/n1Ww8Qi9pOR3sJ0d3aOJBe31upDG8rC278y0M921awqRAd
4AQEUYuNvDp58f/HvN6CbV+Co0LLj6lLQIz96CNQ2wdTpz6/PN6z0InxcKzRTWW7RMzOCkewURs4
tc+JUYeue48+H7UNHbIPL4/yOENPdgvD0MZEwWCXnPLrzxn3vg8NExUfkkf/UjZuEiEZLyguaZEu
LxBp1zvI93CfRyPcT1UQ75xkRERYqvYm0xL4b/TeNK9m1Ua7l5/t2AxYJqGj7YC9Omv3HsQ4vWbT
m8CzhCEuesMY93ORhieix2VrrCaAg3kJgRiCqtGyxH49LjpUIamFoGNKohJJcT8nV9GcBL4HlIPF
mEabuYYj1dMLX4Nq5braiUW8wm25aG1hkss7fIfl2F57ggWVTGThQ1cLwgRNp2Mv2lccTQY8+y+7
tMJApCnjhTLuh59Zo+5NM3TZTiVN4ulzLc9LYcUncNuj02LBA4UGRhC6PlECvdABPhHEtX4RlTuz
RCBCPCVaZ8tllpyLSPjboRfpxZQL5EmjRc/hl7//s4OUabG5qslLbSLHdQuGOqWuPzrL0oxl9bZk
NqhtT8mhU8L9OWtqZI3O8sQ2l89HNSz0I0AOGEwvKfnT9WBDeNGCIoXA6RifzPpNXrTXykc9r5kb
24DtZtrYQwT4Q0+XMaLnPDkYzo++caEnokteitzBfKKxyZFnsqnXWhx1yoE0sTp7QheFjaAMDdfa
6K6SodHfNKWsbuaFu6rFc/3WmZzy+8vT//zAY0m6piSWkIbAEuHpRNBpZuiUXQgvb5z4cvqZNDtz
LLMdV9upNhVH3o8rkxoL96ZNU7jVnGNAlXdqTmYPO4P6nZHF3c7I8/xDkmKe4qeRupoNUz/hHnjk
JuPeoEmoA+bBBbL2iZdm6OeVYlYjxTSGyPUQLzbNeZsOiJQFbM9zAxeGfRlSnKITAuIJt5vetHo5
nziFn19jPIBJ6MQVY4BXrKY6KG0rbpNo9kSNEUxIznzpO0XzZahT/cRQzw9VGNPEJtj/LXP9OCm/
HHdlXC6R2TwhHLL8H1nuR3d5Z3x5eek8HwQhLzgPG9EyDLVu/Fz6k4qnVkz4IUn5oNEI/j6iecqJ
QOv5AmUUUgE8eQDhCPWeLtBhChEzhzGFpa6mjT20B0mpM+LgblJjG0aTq373jbRck0JIe7kwsIhd
jajmqehEO6EUkuLcqCvtWh/632eEvVwHyyiPOZfpCCLr1SgiqDsDN2/wGboFyRh96QxNe//7vxEB
u8ToAVxKX/uSw6iH9RM1k4fxHtTxJrYvuzgYTyy3I99IcoUIDpIFmVm7mCWd6IHYFNGiPuqHoqjs
A4aW1XvTDENPCnnKb/T5TkIJDzoNzGguQPkqahqTDlsWNIRepiLEw7GmuWhd09zZZON46o489nLK
pK8LX4mYe90xuUFd0tuN1nma32JtEIozaFA/hYhvWD2/r5HI46oguSKdWE6r5YJ6uipkoGq7mhQO
I3Xlkji11MHpdHX+8qo4Mn/LXpLC1qGTWWtH3qLrwSk1q/NiM3jI/Mgk4jG+tJxGZ68ZiHoESSoo
7XqRax2GhhJpltdT1ntfDXmwHcC8rpB6nDiMjr0SejNUB1zmNjjh04nTFA5kyhedJ1xZ3hiFZew0
TEY+YGdsnDiRHhsRPA0mF4D772Otcr/ZDPVAOeTeVekEV31dpvXWcOZoxNFE+u8M2krFiDVCH6MZ
t55zYil4k5SxHaI/g86F7hYBCOzjFmdJCLqD3rZbnAOw9xpzXF9uoeiVD7XV6/qGNmST40FDSU4Z
lT6vSNimoUOuQDlELOSI9ZTV+IdD7eghsgRiF4ZGc90hu/k8UR3bWRgg7Bzf1+JNZs7ald5E/vnk
mOUrluIymaahMJii3PX0u6ETVQPmMr0Hz7jCJ4lgtxR2dwaGZJ0Y6shGXoI9wh21nOzr3nRTWxaW
zUkOM7FKrnPDMP3tFGjlVa1jb1aGRmWfiG2PjkhdwSJvFSyY1UKx8C8w+6SFZQN2coDdjdULvJ90
E3S+vDaSMjxR0DpyJZvCFBR5iJSo3q2Pjxlmj6lPg0cjh8JT7oQkm5473su7+shrmdxYfLLH+39t
Ko1szZ/6wRy8CsaBFw9pdwEtvT6fRVS/RUvXnRjv2ErlwFcWGCx5kbUOZ7IYfoNetCjMpgGpw1R1
+znQ0bvii3g7Van2LTPoae0pCorvotp1vysETdaJff/YAGO17wnfAOq5CcCerFVgIHonaep6HL3J
hLy+Mcywu0KKHb6FxNzjDxDq24JmDps2HqGSaoirBBzga3o7dNiuOdWBriPZdZCPFsBuizRKqe5E
DnHkGFzqT4IsQihprXuoTOQrIim0wSsVVKFNbqN7crNB3uR0Hb1/eRkcW2wsbnavaxDUro1x3SHQ
hMiyEYOnGiZjUSIEGJG/vGIU9q2iuCdsc30jDhoMJ9r6jiDHpY/NVVxc0Mn6lD/usjGefVrEs4R7
1M4ddxVRRLNM8fN3EfVihXCTispwttToScdjZxjP7LrP3lfj6A84afbuCXDieWIENkGUTnxhLhKy
Zb/9Eq2PkWXiD8BEglLMhwmJ/VUa1PE2mH0fOaXebDpZmt9fntejK8WhcioAEzEgWX7+y6CVq1t9
4dJHJmuTT3Wn8GgTmHoEOPjtXh7p6Dr5ZaTV6zVAlDHNiPiCPaYri+jxOpzT4QSUcfx9TDJZpJrK
Xt9mmY7/ti1r3sfCSq8OOqS+jxREdMri8yveCHE+0AWVXne9y2JacFfawHmE+kdiTganmkZF5Yk3
OjZvC+7p2GwvzoJVvlw5I2e91Yyeid5jJ6cQ0Us5Tr//jiKx+vsoqysDE6CmglzNvJGCfegKq/dG
37Ax/nCdQxlI7FxenrwjGTk42IKzsvBcJnC11wZpTrRsaweWQjd4galwXNHyhtYoQaY+DbUrL0ZD
1Z/HUqQf9cTSrvy2iy7NbFK295pncUz2gAKds9fEv94mDNdMKNgoz1PO7DHaZSL8NNLi8Sy085/9
IuToaA4Wtc0M9ToK9pOKTnyCox8axMclNlGwWlYfOu78UIzzOHi1W5XnVi9bRDJNdiJJe2wjtD7j
KE5ht8LNDbS9mnenNHE4K5jypg4crHmC5F1C7ElLUrtRnu7b7UXUBM4unpL8u6baDDcbR33WweW+
TT24zomFcGzH/vo8q/jTLBNnMDEY8pSvkODUTABFiRJhhX0KRDg2w6bL0Q7OrsNUWM1wgvjcpp6B
OG4y2s2Ak6+XlbDbX15Nxy4RLoUFWCRbpK769Eitu0H1GK4O+N+ZULSjpRkbLhwUkN7hLoIlJbTp
EuPFRiB6pQ9W8op1RLEGlQW5KtndaitTeA0cJLWDV4RudlH1cb0tk6x+//JbHvtsHLFigfEs6Gbu
6i0TVeaWH4ye2+XyAHRTy02ACvNmmkc8r18xGDQ40n0DW8M1PNn3cdAMVC482o7G+1kVYou2Sz+E
CuHUy0Md3R82ZDBiPP5jrstMOhYgHZZMo1cbU/gNA5gg8py5024ReYPQD7r1fQBZm3Aiwexngwyx
qw5zK7VPg96YeKd1gRuduAOOhQYskIXj4ADTr1t0VkklMB4XuCDowjjPAuSXYmidm1mp7NymM8GG
vnbW7cszcSy+X4Jcc4Gn0NXpT79wAM9cTzIO6KlIox3mXzedVsTbzra+yFa7e3mwY1vTYbopjBDi
01fo6WB60dmjmNj7lLD1CwPr/g2q9+7EPB57JSaQ0w8LeGKt1dac8nAQgEncOUVIP1v8EW6x2QgQ
F4bVxShF/5q3MkxlUNZw4Pstm+iX6AoPGcvBQZa+YKO9C9o8u5nbvv7w8tQdvUkdxISUD2EcuOue
5ZGJXn8UlEgClQR0UG7tbVZi4BtLJFc6HgYbtFPNRY730Vcft/Jd7BvNxhWDfM30wutwbcelcrwG
aSlZ9jjU8yBGoAWAsnV4UZWaDHeZneCwnIks+fjyux9dNpTUaF0JnVFaq8ujKvSudyDneANdmTzL
SExP66N4//Iox8463ghuoQX2Byb89DNGYa2rIcJz2fcz+cZoRveC4lR7EC0mvy8PdezyUDDBOOzA
y+DePh0qrU1bs2QyeSowhje0+zI/+k6b43ca4HXNKjhg6T58zjG3fcVUgj+LBSMmBjFXO7AUTkPN
GKu8zBiju6gojcVZ0jyRmR77YAA8gHPkipiyrXbgnMZ21KcGp2uDwC9zhwxzJ4TUr7kEFSIeapoL
C9NdnuOXnVcS0eR2OY3e7OLD7Q7udIbT7+/rZfaI05q/jrLa36gX7dRA1uoJnHt2SmQpTrlu/YrE
kGIxCQDMKT7N6stUAeseHwgcpk1/uO4iP8UEppOA3Tij2F49ZRrK0PRUu5CjeItLBMHQsOw4Mldz
iEN3KyQ5wdCZYthYeDUgDp2aj1wB9jkyiv7QQL09m4u4fzu4IRnzXH19eT8cPdxcokqgLMAzMK2n
D2HOEh/4kb2XDr6+T6Xbn+GaUH7Djz86m+bc/CH02fiS626zHVOsnDZBjL9UQOOiE4HqsaX765Os
4qo4t+0yCWcSMbvsLmUe6vvYrasTH/vIKJD2uQHBbqimrKM3q6QTBZYtZERzn4SbPsBaDjedUp5g
jh0ZhzSDhIeYipRnXXAv8SUqM7S/Ho1BM+w+iv6spqB2Ys6WKHCVbFBc1ylDEkNQiFxtw1gPK8x6
UukNVai/6xIn3Lu6HLcJWhnsFqf6AmF5tRV+SNPipEQ1+vLyORI4PRl/tUFzQaNHywglXQc03CJ7
e7rPsiQ/q+FlnafYfuL7D8/l7OVRj9wX0JMAelEVLFSt1ah1WIdJGAToJ2UnbjJy1x36S5TPg/bz
FSOBQxLlU3RjwTzdHYvBSpCqGSpWo6ZLZK7Vbk4q7YMw2lM305EFA0OJHi1LDV3BFn06VDTEJYZQ
SgJ7JtlmxA9wqxeh7738QstZtl4wJNsQW/BehnC72mSqtvy6tkzpBZUDg8y1m/CTO1nWdNajmHOv
AowX8xN37hFeFCHaL4Ouchk7aUK7dVG5+HVV/xRZ173tTb3dzRFmNVvskvIzo8Mf1dScBn2GGuWZ
69vmnR5pl4o+LHhWVluEvM39y5NxdMpdsRAcietJWJ9O+ZD3c0y/OuzIDcZNkzTY1fFwquXkXxs0
Pp10UgpoP+SLsBJIWZ+OI5xucNHjd/BeZmc4d6a5+owafmPK+YuBY2OSqjo5s3DLNPH3r8LbwimL
xKOhMJ1IQ5z53gQo+HBELXxDO69n2Vq3XVRrwVuOoPx67OZgILPvTXvTV4ESF1Xmhu1mUiNOEAE9
vMp9RAvzwLODICr3RVK5X/2xxPMpq/3C2rT4edE9NxyX9jfdBPjSNnpwlYXhBM/z/7B3Jjt2a9l2
/ZXEa3sLrIsui1PGibqQokOEKtZ1zQd38rYNuOUvcMvPvdcyYMAfc3/Eg1IWinNlKWV3/AwjgUwg
QxE85CE3115rzjFtXvNAAmYBGL8Rc7rNA+RrnsnT3bhxM6HWkRLaHp6shC2ColaGDYg9G3r/mMU4
SAsts3x7DkK4DtXyAK0voQNaLBx/smrwndawxgNAUAu6QzrOVQfEVYDug+8kQDeNJZhYBXgKdUCf
jqEz90FO/BgAkncNAHBlV+gqDv1WpgWKQz+BKdo2RQDpXRDEBTdRHxL4HVHI2URzYG6GMTG3GVSy
/KBUtQVmLlTVBKiBGvbHXq0HQqIA0i9ASgGjS70Rl07WCyDsDY0GASnfjkd3MYwpBXUmtPpxNf7I
W7J5uFRyaihearXLjaKPc4OcfFpUIhQkUWP6j8fZ4d/CQ4tjJX5S6BLhyVKH+lTWonqr661KQohJ
sNSM6YK/Flelm42RegdyFnyvHoCCPYiB2syx2x5qvhbospOEsz076A8IoddDNRmOmdKHphMPbXvb
6rHWebKVMjwIIe+CzuiNNHEhspoXiWHCMdCCRZlIJpykJzzMyczUFEBnHM4RVDWoe/Wejl2iuman
AOcxpiirL2qcXcqGzI4m9wK1x3KvBqgb0yhbIvoWONtcGSZavRssqYLrZhbiMaiG4W0zkyXlmqOc
9UdCc4z3BNWEL6BHxqtGLqqjBfWKub80Kg67KsnYpEMy3ksA0WBfa814MEsLfw0KJxnALJzYzkaE
nK8sDyu0LqWutcUOYFc4vestq9OdZIZ+4YxdR4DB2GVgBbJBUj9PhSYiR0hqsh1EIz6XMb0yB2NT
Mm7GuuAWlopsvmXJzGx/KZb8Sc+LTDhFSJfLpZ0bPSdJZRGJFOefSnye1yMwuuQqgETzBCEpgc2E
Kow8lygixMfS1KDh5snRSed2RwzNSKZiu8/NuQWnr8/xUzFIgAN5QILyelKgn3mgVdakETtuPupg
fkonzcjmcgKzGp7huI3Vru4sKFpmEupPkcjGYQtFIyAcre7VqzSCKM+EeYo2ERom4XeZDdQq0ggO
c4Yiz3tfS20czWYDMp6bebGvAL4IyxEBHyTWTZgGGV8aPB57lj82bKsu8XAP78NGEsIF30igkG6l
2lOMlwKqolktI7dAEqfehPin8VGqydbeJpBF8mLboqwrbGGobtsu8TXsTvoDdYgWyB0CjB6uFUwF
KRMk0e5tLQaSFleFKvtN0wM3ALoN82Jl9QA9CJOsvekFdm+PRLRe82pAVBUkSx73k6GAonUhwNqG
Y4moIQjWHprQqVs1ajy2ScVbZZRa2+lhPiTb2YYXslGkyII+3Q5BuuNJ7xuYCnGfeUxU8PDERUCs
Hw3J4maaLP1ORGOtwDlbyLuZR2OUAfCm8ejl4FIKJ0ABDfpq1X87eCTEjQwqZ9xOBlkMTgFAdTnk
Q1tAjc/r0UZx3eutiThOTCKQ2/eIFItJ3EhiXODmd5JK3tRDOaUWkRvZFMD0cf9dUeN2tFCmeUMb
F5c0Le07veySe8JjBH3Q2m59IzayQ1KT2BTKI9FPpiARpDaVhxn0MD8GnPlgkl7AHZWVovhJpfYH
Oa6FyIZBH14Nepkol872oyHSUhiIAGsSI7zjcsEMkyGCpUCKPXA8lIeEPBHrnn7kNQUUKREmjD+6
U7bGYlP17cOXV/4v2aVP8YeGEL/P3bkZ+pV/+qr6VNx1zadP3emlOv+X/xfaplcT2A9c07/9p99/
+++///l//P7bv37rlF5/66tR2lbe0JrDHEeTEA0AGo2/GqUt6w37U/pNbDRQEeMC+6c//dUobb1Z
DTgYbRHyoU9cu71/NUobbwxSAfmPwQiPjqPyK0ZpLNavKldBQ5FuP9ucs915GBQBmFpdWfGi4wHF
kebFqg0tPBZ1vovg6RyUWjI/ku4D2ZDUMSuFN2gYsxOrudw9xLASH4XE2qhBiYRtVfGyyLqpTTdm
G1lQ6FlWb+gdQsUlpH1YkyGEfGMBPKy8SMrsd5NcRc+j0hi3lsBdaNIMxizkymrPfg5WmHW3jK0+
OvSoESrlTaIfWmxDt2FlyhVEFzLveI31BkNtqbOofGLN9HTo4ge0R+FjbSnBDDaVaAenN6KAZ0UB
RSBr1XxrNLwUrgltiUHGqHUGYLsx7coXy5wUbmsQPub1WZtSiIFYuU+BqN4Q37Zca0U5HlSCnaD+
opuStDpz1MUoThGQ/OfBCOeDTpvqQhmVeAeVbXSzahRE9bQNPMXYKN/zJi82tHQGt26WcUuDsTy1
UT4dATBFPkC3bcWE5CY09ehUm7lKndMRJeqo6tJv9XpSdmRLOD0p654t9MdGM1h8LUCqKWEuu3XL
kTsZq9O7LBblLg3xPUzmRMZdDeeoM/W7uubdFgRh72q9tGwhcjZuY9kkTGn6qTDU6UMwQGfNlHm+
RPkzYIrpZhjWQruvLJNQL70eeedb8bBVDWGjYhzqpy6T9AOrYUPwCx3+/YrvbJwKfs+eMdIEZmGQ
r6wiVB6Q5pgbBhMwkMt0uVkQEqZo5jOU2wJYDjGZSXtbLaB1BnlIVuakXbZQ5CN4EiItnYl8QO4f
vKaUAbtchKEr6koCToXusBxS7RiBRn1aN2reoElPJDGhbpFT7TQSlfgUDH3hSUtnV04K39ttqpp4
la4y3YHt707jAkAkisiyz42npIwNxx4jbWcaMNy4KW1TQyZiDlQ3w4hFSichiHeLDkvGCWorYHpV
cDIAjkrtYxcVsLPGcIZ3M5YxIFOLHVij0eKpDG0+kc8ljir8/cxZAHJQ4c1N3npxPUrKLswmFN5h
AhYXgG1wiwOmqDaLzjLvhgF0bEBvtXrVzxNkbnoVwF67TDEJVNUTxr5oc0dSVXP5FJrj8ghGz4So
nuVDtevZ4l+gWpfuY9sQAEYKa/SNDrSug8VHk28b4mLMwSGATek2ok4oBgWcKsFv1iEt5JQJZx7p
JQabadoUobUGcciauFGouT18SeZWQkLOYzfW0gnGavcU2kl1ipXWEpxkiV1cl0dri9ml26qBUeU7
olNwwI1achL9GIHpH4sjtaRmeyWsVhC2fEWOVWh1tMmX0Fo3TlHnt10kHlDoFicYhg2z0U661fRS
YVGq+xAvnQbHSi3scW/og75Xg0r+bM52cBPKQd54bImU+w6UHCmvwPhlL5Jny/QDPB1w+oKguapp
MJL3RzCKDrO7UtKtMPvpA/Ai1NwWvD+n7UR2HSUkwvb07gYnidGIOlPbmr3DZKW8WhSKlJJ9zwZ0
4Ro9EoVku419ua+M3KA+SUaRO1WSmRII3YRZUqyG8nNnram5tT0WByKVlwMTTRD6XTzxpCbkv1xz
c80XCu0GGPLlUiVealBrOdDtba/m7QLmnCTuHUa76KjCyb7uoAyfAqMmbyErShz8QT8oF/OQSjKx
P2niF5VljVu7zc19IBgzO+2YZpc6c/QLaajn3M1y2aB3CnIiD/XSZ45IFavUfX4DdQzkuU2MwF4W
A/uepLDio6XH7UVOC+up7qZh5nmE9+7EwXxbtsqDGZvxnWHn07vKMur3kLSxtHLtld0QTOOnXy9Q
/t/iuaydrJ8UJv/y+2//4fc//+dXhQm/9bUwQYL6RqV5sopZvtQllB9fCS4Mkd9IlCYISvB6YVH9
e2Giv0FogoZwtUEzGcT79LfChN/B44ZxQ15H62ux8yuFyXmFu/p5uElVdKx001RLW5tM30xClgr8
tiaP+R5lsuGo4YNo0tmnbJkcw54fR40dhZ1cpMO+Yj63N/EK0GWpLmc7+Ukv/3WFxDBm/SQUXIgF
sVWyr3z9Sfo2StnQx/m+Ssc9q29A10SL3+k2Xo5vvqLrr62rb7E13z1priGCYiS+FIVc+G9Pum4T
VYryPt93UsAaVvg4Ei6mwFAxckTyyjyZHLIcs0shh427xOUMuClDWqBQbsg9G+sff6Czsd4XUxVn
zvdKpUmletbWNG1RznCEyfcpR9sPdfstHOnYbyptHxkjyu4yjbxOMh5+fNj1NL9p7P3hsGeNPWGk
qjzXc7YfAQwS9aFTBKWt6jKCv/nxkb7z3SKo/tsJnjtYe3RpWdrI2T6KxvcgcLdBMkDxWsyPWfzT
s/qi4vv7eXEX8+pDBvrlYq5+oLPzChq7kVq2q3uRBWTbmajiRy3IvJraomr0R0qubW7Ln5tgTwyw
H6aHKtIUv9PQMUEe3+YQMXUg4lYl++zL18QNOJDbrItnMqoK4oEh3joasdVVWBPNOJce4YnlLVJb
+bovaqKthfYe/NlVDcPdKRP5bcC14RssWcflXRQNDyl41E1rtA+JQCoGy3by8wiFOxq/0bHj4B0L
xHBDvKqjY5xwE3mpvUmxLilmFH9Ug/KxgddBhToU75RWXM49mtdZje6lmUhBPRmexEDg3RybfqMo
dzKhGOTphdGJLJiTPWnbluaJw2DF4R0zEouZHgBWbizqhR1kODK9JvLDmpAHkSS0ByOL1vdfPvol
8aJ3tlodCehIr2Db+43aWRu2CShQo9rRGli4ZLVt2rj7RCn6sZanmfIy23bEFfN8LW4vonfWYpJL
22/KUeKNT4JHo06+FVcPMNXfykWLw1JDMiRty/YDenwCrwTeAgrfct+XVQV7va12NG937RpiqMVv
h7m7IoXpU5qAvm90o9xa1GxOUM7uyOSDfD2qba3vd1URW7za1YdQnrbcKO9FEAmnrYmT67NnqyQy
MKypfDpGl+1C4d2TGZNTC9K+IakQ7ORbqQuk7dDyvDQd6UjEk1G0Wtpd06x7pbi+bEOSbRDVElOQ
duTNtcG1oi/EE2j8g9J4NGXuC3vGuSvFufXYIa7zlTl5VkoJPD6VGsRsghXsijVngVTKRSfFbgAr
bQP9PdC+MVyeg0ehrHBKw35Kk/FBX+SJnRpbxznXMy9RW7cYet+yKQYqc9otKph6gz1P0kHblCa/
qPeJWX+YEh9/nNOnxF3IEK6IeI5M+qYdbg9PRN1B5KHskCJ2BMQcEksieQvJvqRp3UxRX4F5Na/y
1rqx2B+QgSA8aegUnprcX7r4doGAC+II2d6U7eD3PxqhdE9m1IHVmUxaVLF1708JlPTm2Mp3il3s
w+ljGCkXmTK5QKO3pI1Vve6R3eJ0xXtJo4k1NHsLVoyiTs6cPRORSkRZ5wyS2IXyXciCXo6aT5Cy
QxQRCSMSA6m3k7yuAKWv1MEhhxg/Zz14BMeaFMfWq6eJ5dWS4Frz+IXlNQ15Q3bQ+R/ylhhMPN/i
ZOmwKyCAa+llnxUXFZGPRnQZ9tvQug1jzL/N4ks4Nzt2rNMz5WffcXZpf9HXV2k1gNefHEbgujW/
aNFL1X8Uc+v2xMvhnzGTj52Q/Ey+DuWHJaLDOnlTxW2rXBcSSfXV5Nqi2hlkYYYfk4K9ZPR5Wkwi
gzZV9xH/ngcfYMnFsVOGjVUdpvy2UEk9sWUfN8RAiDFEcRc6vGZ0l0Wj+6qg79ggqqUXEUXNBiqX
L+y3Uf+cTR6Za+xLSGRKLTd+4vLa7XQ7aQUBlQimx0vmOzTcNB/+tRMRgVAqHnE2+2W+E0QUKtJR
I4QkSImCrbVDLNmeyKpDotJZDbmFh3xTkrrTl5Gr1h/0fPFn2CB9uxWLgrJF21h5dKUMg0t16xuj
7XVN76/XMi8LLx6NTcP4cu2k5rnk1BppKDymNk3LNNmouXKr4+powrvKLH1yjTyjWgG0CmOyaFPX
w6aaB7fN6GIGb3MSKPrFX+zE14xlQ5zLYSZkSGbYlzaGC3j4aCkvcXPsY1x9sXB6W7roInlXS0Ru
gsJhq3RSouwdKgt8FJKvSxdz3mx1aXGEwYDKjF3BfqIg9jQt0dSKXRTnbi2uySRBZHO7wlhHKXVx
r/jK0m+0sXY1/WUZ7wwy+VhTTgVJeYZ2lSjPMnjjPJf5KyelTG+TOLq0m5exuAqLkZSUD3ppbWxA
eBpGMQaD5DigeZJij0AVrGSXXdZvlVzSHZ2Z97rfD2iN8LFrPbO3DZ0OJ0h021ObbCcn0n402npT
yvFz0YR0sQlBIlxFbTdV1pIlFVpvpTBESdbJMxFxMyOOgZ3/0rg9i8Yyy/Jmylcwb/i5Jvl0DKPl
EGfj3aSF9jGQQTSXWZofqoEmxXA/B9ZnVRmuGybxsIuEFlpeLJpjKQmgLda2GvPIG0T2KVhYgJKG
fFl9PMIF/1gOMA9I2bkh9+qiUbMLua0zv5N+NrPH7vaqWFqLCqQ18I8MOEj4FM/JurHc6l2sM5jp
auGN8VzfJsGOCXtxN+Tp4CP9OKIMTbyGTiNjNQWZMbnZknS0jbHeylqcH+epHkunI7HdmkXv5PV+
yNqN3BKiEBNkYCcvM7tjePrEOH8MllozPIvVh6DEx3ww1ftaGE8gpyPf5rmVq49VZhG6lFAXMKhJ
7qeO+IK6ENNlQEA7YTPKSUv2NpPPzzLzx2ujX/IXro5Zv1uqq0YMftyVbimVfBQyXx2tJZiMaOwL
0iDkOHwCU9S4ITv7yL4UhJgNsnQxamaDcrD2q8V+WgokKErI65QukDOMj+nSuuXQ7w2zC96XKFNm
Ij7uZHnqjlop6msr5zAds5vrqG6S0wzf25UGizVkQXyFQ2h+H81J+RTP5WYs6lPXdpeKaqY3nWEJ
j2SGt6MekJw+kpwosZrk0ZQ75YJk0WJpDQnAlcYBlfhSvmewQORM1l8zaXoY1Ujz9bmZMzeh5UGo
c5xGa7uUFV6ZrxSbWAqSNhktjBGuxogAxqK3g6PZFDXTIZvZcWWni5uXuP+sIZM2Q7Y8JxDHSYSF
z0GvUOiuGBn42QpSyl6ab8pOfioVEiH7Rjo0cPhPolm4X63w0gSETy/J/mg2zHQhyRCwWFckLSls
wZKZsiQv4nJrj7N1oPBiMhSUhFYzMachwIrMEsLaZNeri3ogAVZtrtpsqLy6IOuXEKHEri5ZBy+m
RX/Adn8oJG2vKnHqz3n+jBj1sYm6t3gaNbddGJFbM1FOasdjnSoK9kqp7j2ZovVECn3m5CMNH8Cu
zXOgMFp0EMzxDWC7CPkmF3GT2WP/oSOc4K5Q7SctV5gv06p2Ku1tiArdIdP1Ou3kiwkGEzmSw8ti
JDL3WpUcp3JqXHMIrhZQGVpOGULWs4OZYyv1ZMISzDysodtUIgxwPdEVXteaT1PWUGGow1sryeri
Gfo93IZlKuvQyefUPgDslk0H8eSQkjxDmjxijZaMNUUnKme2mSrdMMwjWZ4d3oe0NXijKWY+fsoU
EgD6IrpbKvnLlEkJvIQ7RtJfEumQpFu5jj6khI1heU3C+77rq5dC6l70qboiCQYZQmXT/0rDXVIL
cunwGnNWvbbX2+diZH1w516dnZF4k8tG7qcnc5IP3aCY16k8E4dcy4tXLUPu9oQziOyY1n5ZlCG5
FPO+ImHkUAQX/WztpoytgtBO8NDeasQoMDVmzulAWCKdbBhr5rTPSpc0JzZIVE397Au60H6mdW5W
n7SmKJA9HHllbvuJqqBdsHXwGPFg71t62kF5QLZ3WgcFJe/LjFw2WyUvU7qw9c9ysplibg6u6Xu1
3wpiiF2yzQb5fdny/08b+M+DQ0aXMpV+McmOXt9rKVqDVH4ioTZWC2coq7uSJIc0i/Z2fF0vM5EJ
6rFd6mulyU80wcbqqR6OxjyjA2MYorxY47VE8llmDRtbp33axi/AJLmzWk/vP/Qjln7K7O1Si/ua
BxZUzUVokRymoDcIlffxUhzIpIodOdLC9c1IHrdRGTssTU4dqW4y4WKREnvZlbFU+22qbSQ7dyzG
ynacEoLIHil724+f8vaoduQZxU3mhnXnCFYu9P3HkHT3tDD82hjpTjY7vSnt7VpTUUZ7DJ+cSuxr
4nydLk9MT+T5sYuznaY95rLpYazfYPhb/SaOqDVK7yzxjTXLeVm22XxvskT0yRVpSkea/w4Zv1kU
v1etT/10kRQoHbJay7bVEFfkcyeXzXQSAWXYVJtMR0XmmrK4jpTWW6rFOk0tL1RA4LRa80+V2ags
mCPazVG9bAr5qDXRV/HULw0s/4F+4D820/w3RIFepXY/6hr+x3Wc+dt//fLfryaa6y/+Bf0svaGR
QfsPUZ1tKJQSf20c6tIbiNAKvUEbHxEDcn7y14kmvGh+RjcN4ApuW4mJ9V8nmvobHXKWjYUBvBet
Rfn/pHGowpzWVsjqKkSXyeQ5axyysVITM5trz4isfpMk+ecyT2KWSsu84EnMPDVh/pAmtBqKYAp3
Pe/OjRI14YYwKRoB6qjtv7mG32nrfQGh/r3vY375SLzXUaRY/I9y7nTQq2IUmPN4VVQMeghB7u2D
3fTd5GfQLJxwioMX1E5svduOdRbEOWbkihC5ggSWE36S6JlsRe2ajex7I7Zhu2ijekee6cLzXY3a
o5wT/yNCTbzrUxt5RD8q7kJ3Q+rN+Epequltw5SJ3aZdmY9KSKxIaw5iC9A/Zr9JRUvDHhWL6XRh
YHsxILC7eaHD3wZk8bVGGjMPhF7LsGLAKtRHRdoRvmsOnzKr6sjbkzQKP8UY58+yajIqKdIccMVg
z8bz3DAXziGU/Uwj+0VTeX5VV1wGDWkOgGmWwvibDrHVocoXUdV4tYnBNGefwlnPk53RIqGaE8Fp
yD/Klbyl1vNV3nU5E6fotiYssyAzpjTvACeZ5iau6EAl077OmFj1ukNA+yZuyWVLY8+SWzZy1o4q
8ScQr/U2/MOnV5H5K0BMVu7w60/PJKgrw6RlV8SM1mMQxnyYlJftj2+9swbulzvPMODZgijHDHU+
5ZfhekR5Q2FizoXmC53vtAhueizaZv68MBlklY7Lr2srMo7v09e/KOxfndvKRGcLgUIFNyEu1Nfn
FqpNm1QGeEm1qHOfyDrq83xmXzzE0vSiK4n6iacYe7qNyOxGy5knOE0iRR+qMqeRRZV9kdEiv0a/
z0YavaS4kKAoPCVQ6B6iOVMBzIwpmp+ZAMuEjflP+vDK2og9PwGWNxusB54r/dzuwcqygBVJGy/K
oOo16jrpTQey0Al1dsA5lBvwR4a7DIgeDanPNvGs8gBKjJFLUsqprKLR1UWU0dcCjd4pVUuXC9VZ
PurWds6ag260NxBABzevS6RKiH1OMuQDsuxsdWtU0m23zMVVmoSF1+uITn98W7B2vz4/AAvsFA30
s4g/WClff0H6IJgKMZ31kkFrdkrT7OsYyGmoaOzI2NytGs0fH/Gs0Y46l/mBhmifo0GIO/cHIB+A
HkgIilc1DdCLJEdtOtLMEIcyb9WfjC3+6L7gaIxQcB1aeIN4rbw+vzJNpabVUEDpkuFmnd5tKikm
NFyLBelcqrVhmkmW37W0M5DYefH0+cdn+2VFf3UD4YJgWeJsJW4j5XxtAoXQzL1GEz7E1roFj6Ad
sj4P9pm5BG7Q6oEXzUrt90VDf6kmhq5U6c7XuklwKIpjN50Gcy8NmMNKs9vYanePrYKwqYQspi+K
P4XpkGekReSoeU5ILMlx/DU0D3Zbt25IRXafTzealQzkvFJpMR0gCMzQdbpudghgVlj3Q9QXW0SI
q8gRXt5is4bqMDiIueqs8kGOibpaNzXRqNO5FomxB1RbPsYgnQ5yWQ1ObPLVkd80fTWT/FJx9o9V
Xv/W1GQa3ZsflF9//m+///ZfvsRw/Ovvf/6Xb+e26y9+Lb8s+Q28AywaJtskDUo0D+/Xua1pv9F5
kbADAiuO04Gx2l+qL/sN6EJcM+uzx/yJ6ezfqi/9DffoigJW8NDJPCzmr1RfZ5M7DR0Yn2odHTO0
pdJZf/7NO7kqAkNBYjP5cjPoN7aB8Kgz5Lp0WhKQNt9cm++UVWdLytdjWXg2edbRQ56DfOIpIx/V
LCZgr1nEFk4Up6VCShIMFTv7RJF/8lr73rnB74FxgPFIQ3ry+tzMybCJC61IMy1JohxGjQjsPM09
rSa0+sendvba/nJqkDN49dDWW7F0rw+lxSY5d0yXfI1AxmtZtM17XEf9vTnCTXLqLAhOTWKV9GiS
pjX9Xz/4SiuSOTTuXP3sO5xEbLdo4Sc/1Ytip5otfINikQpavXF5knS5vZaUxNonWZB8+PGhz4qi
L+fNgF1iySaDgxN/fd5KKKtCNwmMhdyVnxQjT3dq1cfej49y/npYD4PBiX2IDmsIes3ZGbI7QBQO
kYmpBuPFcuj6C2tErVzltXJXNZrlpyyABUT+Ob022n5tmnQzrfGBav3Hn+U7Z8yuYNWHrgANDFGv
zzjoNHhLOTOvWtSpJ0qyykfU6D8pNs/qmS8nvGJSkELx/mar9fookHKnmCDjyZ9BdTxGczyzt29V
zM0YlxgsIbQsok23GI3hYOcM7yHe47H78ameFR1fPsRq1Vnfiaue4qzi1cLGpvPEh7D71thZQx4+
qnM/H5UxTD7HI1SkgqSb2x8f9HvXF/IAyxFfNmbos4NaVj2y6cpmn53U5Id2+EmeeSP/+kH46nB+
Ucn/8SA22rTUyvTBH6s4INuZ7jEr0f/GrYJ8ANiR9IV8eF5TNL1WRWO63iqqHR37PCQcPECF/svn
AhELzjP0Ve7Mc24Pm7jAGGSiSKc0DUh1jCoXwpz9k7X7O/cC6h6WtxWMDuDz7AnEFDHglgtGv2st
1ZflcKDRTaLMw4ze3dOnTmyZd3Q/uQPXv/pNVbbegWwY2QiBDoSRes7wVdOgG+Km5QqOc74BuUms
8cBqg4DoZ5DPcynPeizuhLXihVhDR/NMNZTVlUbnnjzIPha0LAm6U18sq9QSz1oaECoyOotiO8lD
Gm9JYC4ytzTn5JPcVu0VFoKg9qjYYJ1apZxGP7lfv3MdmBmtUEtk58YfQHtLMqtxqKid3+idfMhH
u9jIJT2JUVOin3zR525srgNfpMa7DAiuzgp09k13gzS05TTOPht4tNbVljfLfSyGgyyFF/rYr3Yj
0wf8cMSUVv/q6goUwLR5j7C2ouI6hxYPgApn3GutP+K3cRclyP3S0sKf3FZ/KEQMINy8SjgGdmE8
0K9X12GyGxopFcZLoSbYLGpS5nEsOhn+wa1qCf/HT+jX7cur+5gtPTxSgAQGmjSe1NcHDAPEUJ1I
Sj+ftQhZ5pTR0aK9pg9OG3UBYGHsQB8rUTYaCM4powOemXG8Y39Kn8YYpUh1wpa7ccPOZQ4PCrmq
xOrWRn+BxFOpduRREd1OBCqGVtin8SbLCIB2dKUfGAvDOu/9Tg96tHAT008cdy3DEBOZbLyJx2ow
Lky9HT6ysyB+e0H2frNMUTBfLGwx7FVVEzO6Fkrq9bkVhZsuYxfutqvw3090C2lo04jJpi2uW4ln
FmWsesagJNE1qvdyPi5FaVjX9WQEKgKRmbNGNxx9kKuZ3o8FyEc4cT+Xu0IDgIXz0+7vCKBP7lI8
UHixmPqhFBamnd8VQxK3bp7JCumQfaHpoUfYB8tCZdVl6GqhjEWyawlxd3t9zK6sJk47B5xphfhB
FbG7khpfsgDhtUsmZiG5eBOSuzKqg8gNdDN5IZWaWMgmiOdPLf6/0k2krP0UwAxgwM9CK+1o20XR
PiBp+IK+ICavHG2w7hPTvnhzPYDrcVI2qaWb9kxeLxUsfeWxZuJdXrBdxFfqkORox3yjtVCzyzJs
NMnrB71Rnc4elMFdrKTiJul5WXimXsm09Hna0/0gglbaK4Eong21WxCbE5mculXR2O/DEpfsXkbw
bPrlksebRg2k7qCBW2DwOZlPXUdnn+rBJEUDe1hi3Q42zKYDPkZxY4nUkL2S/PDOUSfwkp7V5rC1
04Y6w03lTkqxqLb9sOmaOu6x7oX2S2XYfbZtCGuuHIFzd3QGowOQPKQ1GR2Mi3ows50cnLRimIMj
oiPJduslE4eai1y55ZhoycYm/ac8qoOQSOZmqem9aQ60a3psanMQSq1XDk4W7X7OmMwdrKLH26Au
adMdS1Prr3JNZ6wZ5oyZvckUFfqlaVZcKwsjyS/CSbmKB+KBp6xuMSWwf/7Me39+YoGLim0Mk+Bd
SKMto3sbmGvfhy7RJkoDrPpNbtH0IB48/tBZJk5dhFTdi5ZVuowvkVLaCZa8+Zzx1IPpz6rsLjZI
UnKmqkaCAex2SXZm1NUbvZVq425S18l3bQExJ/WBr9ZvtM6crpdpWXL0ZEopo8xUe43JVFUJt6r0
FnFDR35470pWK0i5G7Q8d5UVRuN0mpRZ+9JC1IlEiHkRM9+sFpfdnFX9BzMk+/oBfgweXdvoq4cK
UOj0NgqL9mbChCrRbVVZH/JIjbl/q2AJNoKs+YyHL6JjEWDq4P41dGmv0mFd8MtFQXehET7zpLaq
USBjS9AM1JI23X1ZLP9/K+GfTDbsxCywSVwnLgik1w3p/7q38M+3/p1/++h7//5PT5/a7lNT/OmO
6fjLt02G7/7Jr10HlT4BUDZqGih2JMr/Pe+TnxA3I2vspHSZF9PqMPtL20FV30B3oNS3+S24fWtH
4i9DH1V5wzZ6hbTIIKZkBEO/0naAUPG6tPvetfi28dB0PfqgvJHdMA9oJus6gjsj8uEBLbu4Y36x
bjC28CFPeiZuEm14DHoDUYm8b3UtwV0REe69tsMa/bJnQmAyou3t9jJFIPpsrf6qQWjQpGeD8a0S
KtthMp7oc0dOnK0CVzmWHauZtSsptWM/iRee5PAdNmjMXogSL1D8UuHCv5Sy/HasTDRjaUQnvpsx
bA+ltv+fzJ3Jjiy7dp5fxUN7wIvoyZhmZlVWG1G7dtXuJsRuo28YDEbDoQTPBBjS0NDIAw8M2JJn
xn0d6wh+DP+5z8U9VTyVlTiEDWgm7HPFZDG42Cz+6/t7t+638YhVcgUqAVgo6FqHuMD5aOoGcT94
ebTJcVzE1lYs+3UG9LmmQJLATOm8WyCmbdWtbBjifWqxauX9XVD4oL3B82YDJMBDF/if86FI2ia6
d3I6bUIH3G/BcjyF5Unn00R3xTvgJN6UxL2BePk2L7w96uT0WVNJdQOMwrAFzALAw7LXWyTxYftD
433gKO+slc6t3zc/cMmC83sGZWUA4Xqj9M2qHXC1AhRZNRNTkJQ532Vef5Y8SrJ8kdDGEIL/Tqot
W4bwfBlnuS0lu8S6iEcdwBBu2j5EOmlat7msrv2DpJK38VvYvV92MUuVl+l9M3bL90GKHzFjcoui
FDxHV+vlCGGlrABtb9nnni+XvEL5sAcZ4LY8JKBxmTubOU3bov6h1gFUgh5bTNQiM+zRoU8j3Z1n
qnaCTYninJ2fQwG8ldkoL73VwfP2QAIIFuEVNjnlsA8whJAKBsMZd5YLbJ/07ex+oQDGQnkmi6u1
yN/mmac7VDHhsBGO0FTjULRRwDa8Lwr92OQUnAAg9IGq42eiXbq7NQ+6m3GY5zsdVqgrJzO50q38
KGUe7xuUHzBaf51aX5yPDVTQucfPgnCiVyzU0HuJpYVwdb2hBLoHMi2PcgT+z0VqI9gCz4AVHjsv
nuV6D/pX2uCxQT5w6A7hWLwrQYAshx+4kp2DHbotfQDgcWvcSOVvIUU5m6DwzrP+ssvAblg/idXd
VAoKSxJt5dqi7NPdDyixm5r+WmQe3jE/Th3YbbiCh0Nz0H1sF0gu4G0CCneI4IjvFlbv6XDn5Mt+
Hq/KuDiPk0ox1DL2SEm8CwoUJ4Jvyhn0PYS4KexUPaS2oWEG56GdgAF6/H+4c/wbLFSGE4VzSBa+
tgkgqfy//+a/oiTokGb+m3/65R//+Ze/+/O/+/cwe/7lv/ztv/7jf/vlf/zn//B0Q/itzV93AYqS
5QNjGk85uNQhDYEF/S+5Z/Yn1AWhxhmXPNysAaP+bRfw/oRCIewcYDGC7omi9d92gUMuG47QKNZH
ZSEEa+yP7AJwh3m2C/xazIykuHmx57SkcydXvs/q+VZGGhRGVCzCKKv+Uk01wPzRHmIr2DHj8b2g
l4XbblTUXHXVW5yZM5Twv0GVJtmUE7gK3OGfkTBzL2jtAZ/LKgjpQ7fd61qCltJ416Bde1v8H3hT
bj+ASXIex2/GSW6GnN1Qd9gDZPSgA/XoopQCuVqwE0EvcVmJqkbUJZB2PctR4ciCdeuzey/Mv+Ei
025CqvBv8rEq26+i8S+zGAiDJS+7GwxrErnyBtIpbEAMr1olrEnxc+I88+l1qQjU20i6QfwKWL6j
8WPxCjFeDYHUKMqNzOR3MvT3cT3vYQ4L/VAlcEstrud5fD/BCIqv0YXIv9EYmuDW8c4AHHirOegI
5Qee/1Cy2cNZ7sOch96WLsX7wk2FH8JvS02fQz66uPk8DoH3LSznZQuDizeuA+E0nuBRuFs+VA3z
boewcq6WcE3XbCBnMqu7bdz2AS5r4ye3mJxLCD7ds9Wb3zV9mGjqz1dRFPYf6Lou26Upp/3YDMMn
3Na2yNesu2oEd+eMFp3E4hBG7ZZnEXbnhXmARA753qMicJFikexOz65IcEvD/9CVD001y6ugDM5R
ZCugNeu67ytHcUdDvOIxwlJ84XbOTT1jve+mdTqbBv5rQuT/w4H0ZXnSv8GV5/DKc/zg+S//67//
n//0T//y5z//6z///S//8X/+8g9/h+Xm6SJz+H//dXkBsfVPWA4ioA9+9Y5HtvYvy4v/J7yowgUQ
kEe87P589PrLITPEf0IZo3vIiOAY+rNS8C+HTJf9CZhu4Oh+whWs/eT/AklA6tBItCAB0gDDEGd3
DgwI4JNZ0YtuHtc/lKX6rXUjNw2qPcd1l2R3HFYX2xkAvfOhHOpfJ9xRNcbzDPhvrR9SsE+e4qop
XGBa67K0GjTOmKpcNoqfdEA51vphJX7SekY9XOdAKkh7jposGDHeCjXQE89gxxrHBHnaOCogZU+d
JUxDGT/iYfMRKVZqOeiH33zScVYOUSFgK5NCVrJf/O4aEPzdk/n9wsPksW77z5vW0IlUKL4PUjhL
PIQcV3rIoOSJxo2E6m/fE7vo047PXRSXEG0F6Yoil/d5FaurwRnbT7Gz0PMO778Qk3X+eQNv14tC
QH1Pu+iUweixv8xIZg9VhkdcAPZSAGCKLcoxLvTk/aG3v9/+LiN72vC4l3zBBwmXOc3ieN50cC63
+9pmcYRTEdJHUJGmo9NWu0JnaYtXY8vGjfilQCSBqVd7abhGX3uhUYzof7eaSqZf/OhCXQd8kAcF
Or4kEOK3/ex5ditDZMRuhwziWvDcS0eId1FKQ5wL73A8seu6EbxOpOoMj5peGs/ehTtnb/KBWQ74
YXo+id1+7YYakILmrmnIAKMHVGR5i4pPvI4cmeSREb6hX0fO6IPmsM41Esle2Mk7hexyZtl773nv
Q/DvJjoN+R18B/OtV6x048v+8fVRN96d/hpG5nsTAc4wpEOd3bVh+eABRYiCtCbcT12JAluXtNP5
TCQ84GPUzUwlEIMxG6OztWyWt0BNwEaL9N4pz6FjI2mENMCQQb2QUaTcLfdDDv2k1/anHCGONG5S
H9W0OoWmuUjHmr/lExLjkeaWm6bp15Mhm9CVY8/SUMQOigR6AMPcP4TK/esXMi8p8CUbBahGfVpA
m/AYgHpYLBU/8f2PjYoR00oXbkgaVHy0BeS6m0BDx1tGQJ/YTV5TFCL8GfqFpulTWqniClSafBtN
uf/w+uw91vvDvz8JbLx9RL1aeJe2UKSgljGYb8PFXz+83vph5fnt2ey3gTcC25+XSbMYxcDz1APQ
k/mA8qg2vEIq4pQT07E/wIhtn0O8zdeFpdEcnnE86GzAbLT8tMbm6885B6UoiFIVxfkejC5oBL2W
2C3Xpq9ct/qe8F08bABed4vK0RuRVScAGkcGxRRMtQd9kUbmP/VKETmoJ1Pr+4GDvP36Zz3WvLH9
srmuxSBcmvouv2QEZYanlFBHJsxBLfd0OvKgaAX4YjQtAtTn8SqO3nlTjcK8QrknPupPKdcLk9JU
ZkeE9Rz5Y5bCehQq7NiVVyIb3/YjHZEXKIpoB4/nFkD7eTtp8UOXmb+HQZl+XH3pbZwVuvYx6/Eg
U05tdOXC5wIbIkrG8nyp3mRSfnFCZ9qgoO9edcUlAzdo6/bBeDmIxouvlsJ7Z/UVTF+eoOorvwBv
HcplXJHCso7Oi24oz6xaN/WEDp2yQRDepqOnkUKuvHEHODY/YQBxbAYd/v3JsgMm19QLT+NRT5Vf
wfMCTcZ7Y9dxY82ZZr/OMyLilJL5vR/hYU633+yaNtYaYEqbdtVdnCr4nW88p085BaPWrnFjsWnw
epmXCxrPQnodXc9uc2L3O0TlS/PdOBNweLSxEY2CrVw7SYhq7bPMcfUG3xeEk7kTnyE1CreMuKe8
G45EsW9c3v0xhkaq6mmKZ6j1RvC6uor1GIL2BgtDq9EyizhgvDuFAhV6KZ5owPCK61s61Se0e0cm
pwkuB2okBPF3iFNIa1BD3QnxQfFhsrsDmK59jcdxRPexJ7JKXAmv+9R7+YkvfWzcD//+JKp8QOyC
GmZoKbg6RRL6BHTFnHjXnKnpxKblHvsNI3KrvFes1T5Lp6qmH6sVpOYeaNpNDinKw9iG3RvKBpQg
N4qzs9zt9b4qODmbu9a90GXv3qEcRQBfRKOzpUfG1W46GEEfQhLSZL0TpiA6gDgSoDQ36t/btW1E
fVVEgFbikT2FCvmCOfAi7mFEbxf1P19Xn3yy9uAFxKnEEaMavPOgc8rzfIpPHL+OTGRTraTdOV9n
B/zHsZQHzpETv0exObdbaE3yvj+5PfF44aXqgPyp1mzakA6UC6tRhzj+2Vxu88Wjk8ujNKvq8RIg
pMc6FqfsnY4NjHFmLzMVVNDfRqnPp/uo8UBRHUK76XJ4qHkahHihgbNtidwEAC3XqLvftaW4eH1M
flbRvLCUm+4YE6SbcZeJKC2Dub4e2Jx9CRTN30Y8GLalKinUjVE83gc1B7ga8O+3naZf46xtHsBo
BVk8Wtj7XKwisvxKRtyxSi2LD7RQ6jlejwdz32NvCmD77Y4Jh/erZ2MJBHzcgJ0JGmS0x6b7RUfq
FPrt2Bww9ltXVDAfD6IarBRans9yyDeQ4iyWA2NuujEIUgSPxGlBaHTLGCjpWSDtNijT5sEtXQjj
cNNPYbf0FjZA+zxrdq9PsSOj4hpHexL1EJaBGpLiIAxyCp5uwj8kc/7rXfBQ1fz0W1aBiDIduXUa
O/UXXehz6VZ20+QnafnJIgq2PoxpYEKREuJ8aQdPb4ZxPaU1PTYiRjzXOpTZArektCGAaUUT7lNz
6cm93XgffvVJ1yVYzrXvM57CvoLvoCwV23p1V8uvaYQnVRFUuJA4pG5PY2Ai4CuZleyUF/vhy72w
Gh1Q2U/77uSwdBPcYSkPnO+6bcazue7ae0GD7sJXM4D4hdaXduNkROvcu1OwoDA+XVWbXXdwdDhb
fDgN2LVuRGvMOlLXYVOlcIVCaQ8fH8BCPrFoH5k/JnpQZVAvtxIJClX29BLP9Pm5AsfYbikwqzvz
SVWVnnmVEl7LfQPSl5O5zolhOfKBHSNktZzdCNIcnlKgjcEnBx/tNlRzHWy6cXag4+kLdjhogQxn
9R0cY192Qj0rn6/4ayJcCjfKc0eUa/beuLVr34jleBW8R1VSmY6KgNQM3uKaEffMrnEjlAncSOYA
UGk8tcOVJBzhUDWN4XJiGh17hTpgHJ5HWwBGaUeQdIFw9wzldwWKol2Y10iHnze5HK/g8gKFA5jM
m26Ig+942Mepz+5vM0J94NyreOCWaQNRG1MoDouHP+Qv9td94Se688kKWAnhCGcZqxSAxJ3Kg+8L
l+/tem2EdUNykc2u1GkARe0G7qQA6UCia9M45JTPv0euyRK4jSxTmAVweN1BqT57JwLv5TXDNQu2
PHw6D0RPnnhO8I3UuL11AmhJu44bUQ0m/dQD3LekdIZ2BmfIJFoaZhVhMPZ8PipY8NvF6coSb9/A
H2zggBB+HFdUMdv13QhglnmyX/GOjJNPDly/2mra7e2aNsIXpWqo+mFBkTp0PSA3fZS1APtHLJs3
wpfqqa7XJkPGa+m7DTD4b9UC9qtd343wdIcS9nHQe6Z9Fb4bo7ratgfEql3jxtbb50TjBp8tKUQ9
BybpHIOTGPQ7u9aNGM17TA4Nd+W0pmXwbaEVLGrqib2zap0ZQQqfhjUQ0tFpnQ/fXU+k8Xpq3TpM
ud+ffoA7eD7TvQAGZk4/jWm+yuKOD7Pa9GFRPw50lg92vTciNa4jBfmeGFMKb6s3RICumDdN8N6u
dSNUh6XzmjWkKHrDTfFiaHp2i1slO7GEHVp5aXiMSM2zSRLqCJlSeAF8RmUs8LNwBNyvGVd7WAQA
ivD6n3EYjJd+yIjbaC4ghRs6OAaMTrSp+oF+pk3Xv1vYmt2PgejhIgAgxIlt+NDqS79mhDFsKwF4
XiVLUNByXsRkS1Cv8vofcqxpI4h9cIB0jhKQ1FFrgVoZtmwF/FRODNOx1o0oLisQElFdw5KqEzed
+9YVpdXFDpSp54EQdYDFZyJgiS6BWJLzstfBbKf0gKDseeNwyIgnnbfotg9S21pR8OhWPtgtytSI
4aDlddj7PklImG87kIeQpbT7mtSIXZAPFwLELElK2l14mtzNjrbbBKkRuIXi2dIh45lEzbLpgCWI
s9JyQIyoJcyjsxo0mlbtW6eDAmOCoZrV/KaHmfnkoOeUeLbucockOUBhAAxTAvodGD12rRuBCVRj
EQ0wTk2KDqS+siIu6jUWqwSDS43QDBXqjalUJEFd3rwpOrHnQRlZfk4jMqcpLrJuDUgCCtEjcYpt
VmUnHgSOBL0J2YehHJ9WnFQTwbozyMAvy6b9aDXepr4rUnDFbBl6Ldvq3B3fSdSc2bVsBOXkqhgl
LytJHKe5mfRw3qPWx65pIygnFg6rhuVo4o3BmwlW2IyOlmcwU9vlwslTTRLdXjIBB1MgLvroh123
jag8FIyvXTwSPN6xbFuFKI1FwbPdQvU7al8MItPUonEwWhl4FMtd4KlHu46bQbmssG+UmH/Q1N2r
JsKj40RPIbWOTO6DvdvT9SQK/ayKnAUzUKD+J3QugAKznIJGSEbwx6y8EsaQ8M7xNuuKy4YKJn1u
NyrGhlk1vhBwTcVM6ZaLKCQ7JLXtOm5KtOCbBlvFwAHam7YoTCNbyHqs7ukwnXg+3NjCPBnG6HU+
tQkOEGTpTxwVj3xIU541wwFXDXyCY0UJ797DNowKo8ou5ENjs4QjJdZtSeNEC/1j5rjxBlr1lsNt
BKbIgjkG41LAakrB4lP5jy4Bj//1aXJo5IWjZngYrif7ZTxmbZ65ekgrDfRXGdbnK9X3cQBz8Nd/
4Ni4G9EphxFY36XBD/QFzHu98MApwwHLrnUjPFHujqNJEEF0l+cgtLewwUCWx7JxI0DDYnb1VNA+
LRnq4toMQP21nu12TVOYVbGDAs4HEL0IVX2WxwO7DJhz6oXlMPFe+KymNqtGve6sG6go3XJRn0L4
X2xhIqYuvKpC8WQHBs2JyXlk/pjs076jC5KdAsJBv5pwJEIq9wzV4vED3KcQY69/5WM/YuyoHNTz
1ZnWPpWSVXeBpvSaFeWXFqZ5J46kh/XlpfEyA7ivCN6NQmhtgkDCgsKP2E5nQZmgGNa9FwPcRQTq
3M6X1kF5++t/1ZHIMMVPBQPjAPbJhz3Rf+AxB8uCDF/t2jbCuqClmBkXbQoPLu9CgQJ9PlaBb3cZ
C4yYpmVIfK05rh3ZEoPerC9Fudq9s7kmJKxHdgl37ewg5c/zW9h0O/faLbXVU4Zrun15UcYJj/WE
bEf5EEzzx1mFzYlpeuyDGltuBnF5Az9eCc1fdSfK7G6KejttvGuqneZ2LJ22GWQaOgJg76o/d0pt
JeR0TZnTOHhzgIppmTqZ+srh/OLWtWXTRuQquE+LyatlKlWX3QSeACaeuOri9Vl+ZF0wVU4wc4nD
HFbJKRgkMOhAfXx3VjjTuGHTiJej13/kyFf1Dz/+ZIfsULm/DodMds8Iqgzb4NqV6t6ubSNMXZd4
owcrtNRx6RXh9KOK1De7po0YJdhRwnlsWAL2eoTCbvcmkmBv2TXuPR+TUIg8cuE8iWf2FRZUbXWP
Gh/LKWPsuiP0qxOsY2bIT9RdpfknMGd6y29pROgiFM3KhcTJIICtdj35JmS2yRhTCDUWWhWqb+Ik
LzBRUCE7wLgd5hNWQ24KoXBYKOU4tGOqI3bjsPWGl8ODXdNGkLYHSFrrky6lHdaWYPU3PlKddoui
yboUEycRCLhDmofxxyzwM5B8MmF3yTFlUMB14YgW6RYSK3FXIFla5qdC88gJylRBdfialVtiB3Xm
6HvfutlW8eijAi3qoqO2CVPPiNIwXsKIrwS/QvH0UY7ROVXBbLdNm8Km1o1mFKXwMo3aabyIYeM0
wUbwxInpsES9cGL6CQl/siyW9SQhnOrxBkcjf18QFoIPFNrpGQALfb7AgBmdlyC6lKmXA+He4bEb
ZeiWpVqwVTJah9de3nZjgRf6+IFk8Nljjp2GBA4Fz9vuQc8FNNAp0kUXex3yr5qI2W4NMNVNqM+p
Bz2xIvXa/E0Rlj+AObV8aTblTV7l4lWMTkUquaK3cTG2H4PcJyd26iOz5afQ98lsiZsCHgEBRiUq
yb3TzN9GMD0sR+Xwm0/aprKoiF90RdqJHoaKyhk3si4Cu3n+syDvSevS71FGBNvWtGbOexYG72Ac
f4qof2xUvOc9V9FIUX4usrRaoS+fs+IiEGCnWK3qrrGPOtIN6CQPJbFwsAR+J8thyR6/s2vciE+I
97yyDdFzp1i6LQvhvlMuUWXXdVPNVOsxlxObeBLD9nc7gEAFXOlqmU8x1Uy0gestgfNYspTxJ4+p
K+E2d1bDYmqZSCZ13ZVdnARFtBf+8EBr1/IcasqWpilap14WLCEl/D1hHpTtuqEtLYfcOOUG8ImD
HVRHkR6L3yMHtwPm8dFuUIz47JUELxHe8UnVwIauPpBYisp2xI0NFKKBOOgWwpOuJfICOLI9WWvL
d9if3nxPYh+IV6i3ZBUlAV3Yp6Vcox9LhCyz3cJlipK63nH7OS+DZO0FOwcAGLa/VfzDbtTNCM3h
ATCPi5/gUfaRrv217ierEzo8wZ8vW55G1V80R14C5HO/6bZwzLA7oIMt97xpJZ2SQAU2J6SGm+p0
0MKqvLE6LTqxcc7VuuIOWJRzEszsmgSHjci3yuY5piJJxCVopJk7J+HqxOmgfQe+YdlI7WR/QKE8
H5cVJMgO2rgxKXQF106kJuF7Ia0Wc3DZnzeOMiqn1sIfE5/IFg5J+nu8OlbTELYFz9sWYDJDfOyN
Cem8syXPnA1Y2nZLIozVjcZL2PEBZTgmczNeaEXuFT91/H95a4Z1wvOmQ+hg+gW55KRn8AZ0NTBS
0Cg92MQmQPXPG89h27IMcT0mWQu73yb+EOcwGbZq2xQjFXIaFxQMyiQqA+A/o/ocddx2Ry14nzzv
OJzdla4yKpPRDx4rVd3RqbFbVEwweTUPQ990XCZhGcDdtxh5dleXsdrZDUv0vOdloSJIBtmh+fxb
4yDZGs2x3ebpMCM6waCS81SEMhF+DkYWqynItfKtXc+N6HTZVJVIKHbJAjsaEInzcOsNmWUImVZI
QSj1ATXfJTye4NlT78CFszo5wxTAGHKWj0PoFh3EEnCsV5893G7thsQIThU3TTiOaFlGS3beZAt8
2alv2bgRnAdHLwHThjZZYt7cgCjmAfEIC5LmzKrzpthIxSpXk/baxItWYOBLL5DrHvXe2k65A2jg
83EXdTbBU0XDblvXV6FW/i6PZ8vRMQUIq0PGufbcPnE0D0E2rt6QLP72+sgcwuX3KQUnMsKIzOU6
4OqMtmEscMVH3/96OIJ1G38GPu713zhEzQu/YYqxNJPO6gu/TUaZX09KJi1zUrumjXHHW46cwihs
Ezkgc7EBhMdlG2A7OruFwFRkeUvm1yQUTTL1eKzd+sPS/nAd6t/bdd8YfVcrjhKhuUvCeurekZ4f
iKTgIdq1bqxifgPj79zNmiRu5EMVim8qEO/tmjaOGBpesf3alyoR6yeQar8GAbXbk0xFloaRF6kr
tAyPrW0I07R2PWVzeGweGksY3hFVMMyFSiZngHVs4GzLDGZhdiNiLGFlRLPZa/mYcBW2X5Ew0o+4
JT1YNW5qsliGMn/PwTQvGPgEmb++jXRoJdJwTDuXaGRw9eZBm/SriM8aWS8XeLQ4VWl0ZMxNEVLv
awary3lI3CEC4JZPc6dTQCbDUySaYz9gzETeoDRVDnpIWEZAou8xTGcrCfxvdiNvbKirDx31nM19
oqMshfF2uwM7004Q9ztDk07lK7j1WiZlIW69haQFL62EjTAoe74hsSZsVKkbnL2m8iGehn0YDnbL
iilFCutO43WxwjJeErrFxfGhicgXq+E2tUh5OU6i9QqRTAGBtkT7l4sUds85qM57PiYafvc52LQC
BHJ/ecO4B5vusj/lXHRo5YVdztQj0VCPwHGQPhlbJ+52MezfP3VFvuQwrwaINhwUHOmbqLY8cpj4
KC0XwQvRHEisrN8si5bNjkEZO+xe/xRHcDoob38+XEMJG4KAyyHpK6roZ+0KZ7plI28/4O2aqccm
EhODq3iZ0XYPAB6IL0CPOP272aHecBXQzm/g6U5kf4Usd9lukJyDtcYICxOcLlxfb8e4RG0jqyby
wEWV1YkanIdFDvF8OfOVNtcFgd/CfmrzFU4asIrYgC1MO7sVOzRWDuXRbu0Xr09y2u8h6v4wLKdu
90dq+mC+9nzsGGeTn5NeJK1QOrpa4s5hH0PYwJVb1o3DASS2yseuW6v5sletqM8HLoGRA3L5lHPn
kYXRBFDIrFp8CWF2UsF8F0nLL6gjtdujTUBR1uVsksBXJrqSOxZ3524+n3i0OHIeDY09umTtzAem
RZJXqEc6G7I417tRFyVsThVhdjogcJuefx+n69xeVr5ImA52sdvSXRWB7/d65BwZeVMIJojXKFZ5
IlmdXt3DJ0ic5SqTdqdpU/3lRS5whNWIuC9z8dA2jX9eEFXZHexMTlcE/+IaPDSZ+CvvNg56HaF2
fWs3MEZCYAazvBgV5o3AI+zG5+yqpsRuTprKLj2RVXvjikGvOepr4qneoIzcDmLoBMZaiHuTyuEf
IJDhCcEsz8JLSroTQ35kypvKLsXHZuITFwnXdbh1kJa6pAUFlq5Z+IkZ+fMl9IXNyRR4eXUdwB7J
EQlp4uZz1cofU8PbCyzxqPrV2fIRzFV+TQjvdssCJwZZNepCxY48d4XK3zQ+rATHusfL51JSeZlz
j13lKKkfNi7+04mBOBI3vrFotnHvu7JH3GR59WOo62lb8GXZ2809Y2GJ6NhU8GKpEhhYvdG+yHfh
BHm5XePGctLQmJQzRUzSpf6eZ+tlL+xQP44pQvP9qdHw5x6SIIxhb1Vdg8TwzarXpgaNEgCVQ9mJ
xOuYuMHEiy9Apj/lEHjsa9LnS2yk3Q65RazkspxvHXrHQ2J36TclaBUMwOGDFYskFu4DVXmUElqu
b+0GxbiSo9pzgY43QwbNX3BfWVkLw+bqwa7xw1g9edziKkcJdYUkWtx2sGfJWb1RDEH0euuHkX0h
yE2P+BwejwPJsiFxlHIvSQNnnnJ12isZhvVVE/jdO5ys1ImqgSOrlqm8yjKAlrpwwMWoJnzbqQYu
OwSGJCukwnbbhSm/EvB2pcPS90ngkivcS/fDoO2uRyaEys+bto8dHI4KOoXvKuQc3ixRP9qtNab+
Kgi7PK9qfGbAesm2K5D5njrLXKapv6qHqlhmgqgtJtKd1zOYxzRjX16fQkeC1lRgIU0aFDlvOlzX
6bcgm2EA0TeF3cnFFF7NXQbXsgr3rwhehDvQQArYh4SW9yFTeYWqHiK8SnWJQ4prjdJ21H3ium43
LsbuoZ2mVrPEg0Cn8w89DtOwILRbzUzZFceZKIY3fZ1EgoxXsoO3WxwMdvPcVF1l8GiaUcDXJcwP
duB8v6/a+p3VkJiiK513eDViaDqCXGxX1NnXTseWL2qm6krMo+AKzpRJ5YBPukTZJ6k9y/O5Kbvy
AcMnc4GlqxtldeEF5I7x7pSV+pEIMlVXcph53PhOm0yKdmcr9Fe7omCWn9PYP7LShekgPMQTXIy/
0Dy7bgU9cfE61m/jNtyE5VQvy9oncZ77+1ll/sZjPb2ymyzG0a4gM+h1Cx5g3Ap7RJGRy1b0J3ai
Yz03YnMV1eyX2dwmpN/VQRCiwt7nJ7bUY20bB7ugg/sZi7BPOFP7tc7lZbGCk2M1JqbiSuYDuDsx
UoulD3dbfnB5szyPmnKrvJh0REIs40rSd6G30ZJ/sOu0caqroICc3HbCNIm8eCO2FLZVluNh3A5h
mp61fVHUCWNosx95DQOXE7fDI6cV0zKZjV7lZW2EOZLFOKnQUi0/BlWKzTzq+cFuaA5z6MnhLl5g
5EVhww0h2lifEVamSzgLu73ThEQhjx7DwDCokxYZMxLwS8Xn93b9NmJzyHW7eg72NsqqKx829vBZ
/fZ608eG3QjNYcxQ7AiPiaTHbfNyDFqxLQcVXwZUW3beCNCyc9QiZo4Dyyy9MxS3Brdl31txWjx4
bj7/pN06OA3yxF0yMHUeNEMO5Uhd2Ky4aJw9b9xdiYs8WtYnbRbuq2jX5lZ1t2jZCFI1kCojVZEn
kAHBM7uVb8eqsFlt0bYRpaqNwgkVM31CxKo2TNBUusRme0Pbh2n0JIKKcSoDd8CKiBzOB5CJboth
sDmtoGkjOGV1MLGH827CavVOrew+HIovr0/yQxO/u3ahaWPn9Cfmj93QHZ6IxmkTxz0y3eGJETnM
hZfaNmLT76u5avqmT4Tr9NvIz/176jrlnkVjvGMhn0God8hWZLBDfv2v+XmBe+knjZgNJ3hTS8q6
pBbj+mGVM2p78wae1CqmxXVTwH+ETe6w6cmo683QxNV9rB0cXzvavy8HttxH7ai2yCaotHJ5s6/q
cn1wmmDcZQW992HHtYXbt97KOK5uRtSzb6qqh/Op7Nm+6AfYm8wzOy9X/qmTDdk76wJ/ytf/uCOf
Cg65zybY5PDQXce1ScIoelPH8VeXuzZFjpgFxkLEQpUFcAXtE98Zmw1qkNRmaAers4IH8fXzjsd9
kQ1FhDk2SlwmHU1hrTpYwXLQuLEQTTHk0w6w7kmUZWCJwo5qDatqZzfkxlpUl23mcVq1ybq6Z3T1
YModUyu9PXpuLEZdN8EPo1jqxG2g/iAhu4v94rtdx43FiJYuTOOzsEkyV3yIwvhi9XorujL6bSwZ
TAxNxRiChpbZ14w0X7yZndl121gxVtR7xlxhSEo3HM/hNb8g9XBu17axNBQUXvGTpBlQU1536Tld
feNOsTwRnEfWut/hpiiZ4D/SNUnpuTXsmNf6QkMs0MOZaFvRgOxI0IabeQqtyH1ebKrCSNdW+YT3
jmSYvCk/UwqFcmHjYi2yGi5T96Ry2vRO37ZYEry9T1EjQ/rOShaKzhtxta40GnmDq+BUFI8kmOVO
5NrKtwuNG3G18r71BsRqEjiDD28rB57coVV1Dxo3AktrPDU4Xl4lAinnDa+8Gnxu+sZuzI0VPgr8
YawbZCU6Ij4UCxxq47G1ykqg50bYgnpMfOipuyQvJ45r/Y0O+uXEZDl8txe2XVP3JCHW8Lw8ayGO
42uwc6QqtqgmEFsxRN5lAP/G6y5rLY9D9HeRXKk1QJ0MZPnF27y5DCLnvd0HMPbBCs/dkG+OTQLP
9Wrjt9EMZ53m/vXGD/PvhUEydVDwJWjX/8vZlTTJbTPLP/QYAYIgAF7J7tk0bI+12fKFIfmzuIHg
ToD89S/HJwmeVkfg4oNDgcaAqEItWZmdoEC07cldlSSnuJH3JFFfQoiA//on/i3UvPUbzmuo67iO
loPhD1gksWfD6//pWNcvgcLgZbBV4cfDlPxdGcqFpe1G2ucILA9r2q3R+MIKgZ0MoakhC15U9u9t
DtUt3PDVrTk2D+qEcCVAmV1q6PCO6TbgNVVlMTzXGpwjWRd1PbmDbnD9MCBPua/EFD0zaCr+qfc6
ehJjuz8ERlV5LwQ/Afg1Zr8+s1fjeuvIHHeR0LLutjHoIDO8xydFFIaNZq/SK2RqHXexkAM6xAzv
8BolyV1sqMr2BFhMv607/gI0nzxY+rkHkdpWYY7J6FMB3jbP1R2HMU6UR6seUHYIMeW9HOWa2tkz
73BpshjKXAuQ9Uh9iREph3oECFa9yMNw6o6D0EW17lyQ7hIdJusV+V7QwEsBBGs7LgLaOygKdKgK
qFngqmjITIO27UbG9Hot3riLLjqNbMMU8F6j91JCf/OoqM30HklIjHde8BcKChr89A9pqtLg3mM9
by/dIuVpWrqnba9vXZlr+3dsHFxcUBu0W4fJPWkeJahDs3YMIxjzKPxSFRepVtcRQvC+6S4jj+dP
ytQvUbDoz14G5cLSWlA2dQRMxRd0I0NA35LP5QIkid/ijrUadMKt1gY7f52cEP2zksGL39KOqVaW
bZMsuiBHFZynDWmKVMj5268Xv/K4u3wm9NCGzqFuL2qxmmXl0JI7HkbN534EScgq+P5s10idf/1r
V9yx2wkrullUdKPtpdjXLhvJ9HFWwu+YXAqCva8a2WCq77LuVZ/h4UuyJV48PYPbCwNiQPO9MbAs
RqIPJkFFAXzpt+S/rnwFF5SnOtSA9ATTgtTbuVDTOznrhz6S5xqzcpRXfiGoC2HbhymJSQELaMvi
z6RMnhO9eCGG4Xoc1wllZ2qg0fW69vYPI9VDmcQff31rrsRWLmpt29CyjoFERGFvRGm/igb9SAAB
utftmvxRMtl++PUPvdYs3vDQLoBNgzwaSuSJuiRlDPkcxSGNArl2fb8cxDzqfbTA5tt+SmVBWmCA
5u3WIMq/AiZv/LTbDk1irSs89x2q6MOWW7OT92JhIDDaSn23LMGaAv6RZLWuQQQbl0FGdVN/5FrU
z90ReLUIoQviungC72I4PqIO6Z+1av9qBy+aSCztRGJWr+DKbNEmYKK7azvM8uqJff31d7viVlyE
XbLTse8PrH0E++9NtETpYHovHQps3PHsY3jYGkpz8Cuif1eUcQMsM1/u/Hbu+HaUrPsNfTuEkGtH
snZdvqL961nLcaF1Eix5UzfJ5lJXFIhJvi1pVA83oplrZ+6EYWvYVG1fli0avvvfJpyW7DCt784d
ZwL0Ng3CBf6wWejdtgTflnrzovemiQtbi6tqNNzieyZEMjB49X/OZezXgnBxa9vWm0GNe3spLYnu
ioLHGdhc63uvy+KKRAYJDSPRwEfs8xR8gGTBUx9uxw3fd+V7utC1wYb73jE8cGw/qoc+keoRJf5b
3eorsWPkGJFK+mpECtBcKsLqc8xBsRzyuDzvbe9ZK3YxZpEQ5bGJtb1EIzgurXqP+RI//+LCP4dY
r7O0W41ex/DRTu23fe0f/L6pY0aq6QwdzdReZiuq8zb3a4YpntIv3nLh8EbXPWSNcGOMXXlas+RJ
EcxCeG3dxdlBPDaBvAjSX8r6d4kgFe567EVAhFFmJ5MhqObSAYJPl7gGSiAhTUpWvP1+O3eeOVLu
/TZaFFIAQoifJVVJSvrgFgzuSrjiYuzGsB2REcUtmJzDNNjiP5ZiPpGp+9QkjfH8C17t7IdEb6+Y
QtGftZcDU7FTDc78tv7idziOqWKghi7jkMCOGv0JvMU62xS5Nbpzxcu4QLs4BhY+KReE0WMzpMAl
27QoFs+ytgv8ChUL7LwCSd2F7AQB1U87ZX6n4sK+NtZTOku4R35sf87jXWeEn3MJncDIhCg4dyAi
vDR2fFSm+dgqc2uu9EpA60K+JivnZaNTA/L5burejYMQn8pIV6deaxCTkqYCFxSP5jgVuqLf7LoW
fpn8v3KiP1xQGQWWzo3twJTOACWeQfQMIc3vXlfUZeEaWQRasiTCFeVU3KPewe6Xflv9bMvVGOzG
REGkxraXIKAP21TodEt8IxuXh4svwISwlSBsarfoY0t7dqLztt2IEK48s/8Off1w6ryc4jjmFZKw
0SYPvNrLlwRo6++zglPKvA7fBYdJNluy9hv+gknNqV4VKnza+p29Cw+DDDab2IR4eIirf7pCXgyI
Fz037nj9zaBRXU9zi34v2pt2uG9a7kUOTpP/0HH18uBTvXaXqQyGM+X0LhTM8xV3IWJmOwZad4gR
Jvkqr03Ll1EffvEH+Y+335QxJUzJxBNYbUCG0HwdV0Ad/C6Lk9/0bK8n1iB1p5jUzGa+Jn3aUFH6
3hf68zsY8z2cOzZ0l5qzD6Q2Ckl74sXgjI/qxGYCr2w91qiNlUPYZowGOo3L8VZT+YqtEifHaZRc
x/U18qPgzXisjuV4CNqOZnFLA6/sUrogsWihcbOrRV0Iq8Z0gdYQCW9JYby9felixEoKkC86gS1q
/JPSKfTrp/PYWv17XQ3bDWzuq2X+tygiXbRYRQoFGP6EUj85hrM8WpOtOlwRrOECGSH+XMsxvPFb
b0cm0kWPxbuBmHUEsHtSEvHbXsnuUdbMLzmRLn5sAiutUh1S8U0N933zlU/27GNh0oWPbUcbVNzE
DUiY4vW8sTC+D8bik9/ijvlGk4mhpoK0rVhEn3FaypMNrc+0PpUuXxdGCczYWfiGgtIuI2LRpyBa
//TbuWO7uttVIoujuVjG/+6G3YC1K/ESNsPOHdMl47K0HV9QWMEg+YNixfLElPYqrEgXUDUBHs00
9Nwvw1yYdFuSb1U0+31PF08FoJM0VJDmssolebTQODjtpLJ+7sYl7WrUJMQUA2ZMY/t+pKY5Q7rK
rx0KoPXPnl5M5JgkQVoC8qXyqeJT9zJXyey59Vcv90PgtEOyapgJGmdm7v8nqX3Xy1vyCK8bfMOJ
uci+1fScNFGDaz7SY0GrNUEn/AghzQZt6flB9yG/EXP/2+Z766ccc60Pe5CAA2G1K6VSXpdF2goi
H7Z5WR/jCSTnS2n/iYZk7jKmApZ2RMwpprXnhw7yQM+ToPwOWlL0vpgamYUxqV4ivrLTvpL19wQk
SaClKMIH0Pjzu34hzV2xIi/K4hlU5Ce6H+ZcFkV0Z5JBnXWyFSStx4U9iNVg/HkBi/aZHfunKtDd
3dTYnt2Fth9shvZ5MaarNWAFLNVAP7Y1hTysXYJuOwHhGeS0OMDpB0GFMyGvs1M1yP7uu6WB6rGp
DiFTWcXqseZDqKGdNPLiT7aG3Qfo7qDBEaL++VnSeX/BNCx9FBKBDiFieAHlq/Z7Plx6s+rg/d61
eGpB3nCh9DjpSd8I0V7v4Ftf1XFlBjwvPAgntD+2er7jGNqD1pwS5zjYykcvb+kC3Gg0T7atcUep
PDDxMZI/+mG5hR+68rL+B8wmWCPwpRB3C5Fkh436c2u6wWdIjUoXytaNILQYkWpeOrDhpp8Io16j
KljZzRfkAc6UHQXFud2jh67fISWG2+mVjUgXyAaJcdlDBBUVnG3WmQQB5NnIuT97fVAXyVZOWzNE
wwCYHO11Fq3xbzMmzL2SNCmcnCEOhGhQZEXoF5QPPNFVhnqLX0QvXSRbSBVqc12Pafh9voua7RkA
Hj+QtXSRbGQDZj0GgPiylzuUPQNSfkq2kn389Zn/W354w1Bd6BrQ1TFak+hu16wU7yLExf+gDR2d
LLB46bEX5HPbzXu2DKS/j+AM77QhUZWN4c4fG21sjX+Jf+V3wdy+VayCBpRaXQ34e988s4J+m6d2
u+EwrjxqrsojD4toY5gevnRBABVyKncKblR0nE7j8to6pSME0Pyumwutk1FnONKL5iKr4rmPqxdp
Sei5tlNmTiJl6KsowsWUR4tgq0N62uvYzwpd7kWNOg9BAtZgjma2KQb2GDBF1qvXBLjNzyFLNdg1
LoWoQeQTEdDFl3j5OuYXD7nQtroyZlEC3qlP+jArtMAras2tXOuapbjcawJ6UYmaRpTI2T5/qBsb
3++AEp2BRJ5lOqGY97xDmynvbAcJgk6pFy2nOcUscjFlQ6zW3+xkoht3+cr7yp2oybBOlsf6mpsl
8q+5Aj1pOegAJVI733ijrliLi4fb0OQJkiquQTjR7RnBDC5ADKXGSI6Mtzar+sEPHCddcFxpw8Ie
cYKCLz+eN/xpaa2iG3/FlXfcAcf92kdeWcPFwImh5xOkLWHL3KCUZRpEbu3qVWySLvotXtEkTlZg
wyEYxM/JGO9n0Qaffr3zt4mzqHQ52pqDGwtIZnMJ59BkiD/Bk1FtG2iIoJMDxLiaH6ZkVE16CLan
0Gmc8qAFc+mvf/7awTnWTiF90K1DDVcS069N2d7Dcd1IG64t/WoXP+Q+OtrlwjmSfMXW38UOcUOI
93lpJOPUXn/0h8XVOCJWHfFN9GxBrrYsn2x/s5j+LzrmjRfXJUqrzLbvRYAwp9+JgijjWPAPs8U0
WNrIQx+p0XH/txLtXGSFQTn5VEdNMWTtQZaHcDjYfbwUwedya2EnkypOtIjo0w4YE3D/i0whlDd+
mwpK/CoeLp8SiUMjQOhRX8CGdyeXXoEfo3zxuiAu2EMcEA4a9qMEi1Ak0oTtMg0Ov2KKK5MXAcdw
VBGvcMxrpvb+E1sDz6WdUsoA8Oui6rC6gAQJdGrL2Dyj4uRFHUCli/WQsxkDoZA/VomOXhYbL99U
K1pPf+MUnw0d6BSse3Ph2/pRNhosvFYxv/DNxep1ZRRXiHyBOaiz2mKqMY7prdLzNYt3Dl3sCTMN
sufLauh+tpRuIIEsbzjKK4u7aD0ZTkM7Mkz1xl33vx09vwLjjH7hmgvQQ9RpVwmywgsLhjDlsvxt
IeR3PwNy0r3VMAC9eoS0e9M9Fnik0KjwNU7He8c0mY7GqvpSiKHMkiXMxGiM301x0W8Csge2XJP6
spXz15k2WxqV0Xb2OhUX0QR4cDzjcwJ8HPMPpexe+mR877e0c+Btq6nmzGJppYcsiXp5miPp51dc
OJPELD/K1TzIk6YbMtvdD3Ze/A7cxUxHQ0wbMIYG+YZJ8ywMijplw7D73XEXKlUJ0lrESNi5WsLn
GFb0sVm3xe+xd1FS4HqNinizFQqd7bkaTsnsxaEEX+t4w/aI8FpWU3Vhcrwfe/OwM/PN76Y4FTDW
jVG5UVOBw34XJ8aXHRPm0vrFtS5Iqu/GoyMhNt4eyDFYiFxnqpkXVRiVLkqKHRMKmgqfc60MeTas
IZmkvPALC12YVDNh+r7ZmiCfurq4hxDsfloBHfY6dpeKrBRSLFCtKfK2HF4Cvb7bRu55y12QVHVg
WhF8PrChVuNtU5hSCYbJ75K7RGR2PSjHcHF1CTh9iMO+fBhsUj34nYoT0cqhxEtfD/VF7Ic6N6SW
Waz3W3yYV15PFyCVRB1iaIPVZ/Pbnnxdiu9+u3asEyq7dTWFCCei0j5wvuZjfWve91pm5E5eDJvo
Qh4GCA/bmf0egyU7bWlSnsa+le/Mxr+Xrdb5WFTbJVjXLVu30bOv6o5lLHjpKqBcqovt+QFOxGM7
l1Y3J69Dc0H5O9eh3WdeXmIc2lztbdqupZ/XcbFqQYivPDIJJhRSD1kUHE82IqXnxp2nletSmTJg
5UVO9Wlga8b8dMqpdOFqyWoECkEhli54kzb6+BJVo1/r04WrkRHcmUGLtduJPyf1+L3XoHzw+5aO
2a6GVy24wcsLHcs61cQ2DwZRmV8q4CLSGtMFtmUTVl/MloYJP+ti3T237thu23JV0lWXl66ZSVo1
Ac/WBTKlfgfjPK4QnYampcXBHFP3GaJin5Kl8mI+xGVxEo2yTzrA/xRCPCDVH1ihP1VMKD9H/B8g
Wqgn05ENt4VGaDEGTwa4Ma8zcWFoPQIkOhCJZ9Wi+VCQg6ZGrp6tH1cXMi71yKGbUV5EsMfZYCIE
kdUU37D917LNGzURF4oGRY4W/B1JkDdBWKRoGU7pKJU9HaAv8jx5p2IEEoPEtCEN8gUyXYAel+CI
N545notIk0Gf8EWp8tJvsc6OqP4wh+M3v+8a/VyNomuI/rWiSV4hkNmb7UGGiZ+REtdIo3JoerTf
cwHKP8xPJevDIgzzqxy5ULSulptpqz3JAzuorJtCcRqL3S9jd5FoYqnZiEYnuuxyPhe1fTcJfeNU
3q58CxeB1tEWRGWDCXKgCvQdm3vz2BTR8rjxJf4TlarmzufDCrf9DiL4rii3KQGBQHkK7L6DjcUT
3ClcqNteGyEPpHk5tMXWpwaydA8YL/NKsIWLcZNlIrtgQJBd7B05LyNI9DYdRDfO/99E4L/eQLiw
tvUQZa1WmCoKvM2JENI/tXvDM9NuX62Z4H4ItTm4O+vUFOuLYNNvSpPitCev2uxJ+b4ynN/bvdsy
tGWB5+iPD30Uq2wcY3K/quoPtaryQ1yPD+Ey/TY3oJEhMVCesdiq5zDsGiC75Gevr+yi6IzdS/RR
jiKv8AdRO0LamY8f/dZ24gNOKZUyDGS+13Q8VUX1AiDNLf7r10Xe+gqO3zkapWu77sikWPcsLTiy
NK7njW98bXHH8/R6hFoJ6NnzYhDPC5Ov6GAvzyBc3ctFB1XQ8SbJ1RSZOVWWBEM2sLnzmyESLpIu
SUwzVTRMclC8LplZk7/Q7vdy9sIF0kXhOoWr2GTOSlLy07LVps5CHYgbEfzra/fGR3XBdOHE0Cw0
8MltW05ZAXKWBxOvzTlcysPPObiIOlpZWk8LT/KJk1yNGjhb2fklCcJF1O1xfeybwsQHCGN4l2KA
HvQsNhlK5lWcEK4QZpMM4LsobJIfCx9BPKf0nQ60vNG2vXLtXVydoMWqGLj88nK176eA/Lmz2HPj
jrmaY4OPPAZYFN1PnT6TofJ8p5xg+zhA2RkNPQyKsbsY4E8MOoS3GrRX2urChXEBzKDbrWnwRbe1
Odl6lXczPeasK+zwRPuqPeGNVF/RKiI0VRMvHo0YgvMoEnXfKLyXG7SEb1zdt4U9wF+Q/BxrFTwU
Kx+iIhcDmZ8G2eqnxKDYltYHKc+dVGxELlNOnyczFV0GGHm0pbEBGupEQ14/oV9Xn9pIjGuKYeP9
qSuP5e61BVunpKrb+7AFB/yvff8VS3bRLEiSw7WaRpnrJdLngi7R86Et/wihJPHx1z9x5ba6IJaO
gXWfm0jmdcn+LunwdRy5l54FFa5OXtF0YLmcOjxdVc8y0k9xulnuFesLF8My2wN4grmVednTTzGG
MrOVDF/8DuU1avyhOcwTQEqBGhI5wB38XKnjHuM/88lrcRcYaMGKFZWrTHLCgnfJvN6HsXrvt7RT
XkHIFggmEG2OB/2kpwWqNNvkN58OvqufD6XqYAmHmpM8Wtn7djCPHYzVb9+v9/+H8954RCfWL3CZ
hXwpOvp1S6ifN3YxgbyhczSHWHqm+1NTyO9BIzyXdryxXaoYPFIwnSjWbRaLBWyFoMXyOxL685FU
9Tj3m5IyT7hpT8UKnLQd2xs+8IrRu4BAFhWd7VFGz60EOou03QGCHeF3CV2IVgLtx4gARZqHR7He
FyC3w8gr+/DrY3m9bG/ENi5Ai23UWrSgJfJNvt2briEpE8VxUuaAh2nC5EZe+2oxb/2O823BQomx
WrZKRPMrSgkGUnsVWPLD4cQ5aR9IsgG9WkF54td/1pUP4gKxbJCMx94OIh8H8leim994GHpVAIWL
vJLg76FVMIlco+GYxnz97YhbL2yHcJBX/8cTCWwpJGfyKbYfhrn8Ctlcv1DHBWRxUS28bCjepbkv
vqy8qj9B6NZL15IKF5HFKUsO22Ljci+2E0jn/hhj4YfdFC4g62g2OhQFFm/HQ6bPCQOY7NfXRL59
K10aMhOxilbQzc3HJmLvooY1T3XTbPcRJD9TFY31XRuuwZ0m5XDD3q7YgUu80xZLZaUZRV7rGHXM
sU7rrvwubJQLdG5OVG0ff/2nXbEAlwRN1YlEHrqKfB/a+DIEc5ipQPih1ISL9opeuaYrvon8EAK4
5/GVRdUGfu+AC/Y62nEFhKvhqLApdSpXNZ/n7RZ/57Vzcd6Bpq+miYuB5wBSPCvb3uup+J/fkTsx
f1xXWwvCXZ5Hsk5OR5O89K/q0X6LOxX2dp3Hg608RmUB3hoZYvUB+JvyRkPmSmtPuGCeGKQbdGl7
XJeEkT7VVTz/USVxdEns/KUPx/3ct8dyhrGs6Wi35R2CLT9GMeGCfVZJZgtKsTjHqFJ5WnTU3jGq
mN/b7PJRrVtPy/0QcR7uRYRHn7DfDtJHt1KKKw+oC8pRtJogUSt4nkwVKEZ23pzAUY2MpZiI/f1A
q8gzXnRx/hiSPWgsSZzzkM3vYz7bzMZquPFAX7ELF7JYlyHpmobxPK4SeZ7Am2iJZzL8H8jiUob7
dixxvunpqRyi/5XrrVmMa9t2bE6RGpPBGH/Oybyv55ju0eMcm+HkZXTMNTpc+RXA/tcjt2vWs46d
YigDey3uYha3IOJj2zGcijFtispe8Bh14vBc/fXJ+yEFKCc9TFuI2yLCHtK+rQ3vUYD+22/rTl5U
bzWG5JsEziiAbnJPc3T9/GZ3hAvoWpNDlW0FRzfzlqTDsd5NXeXpRV1E1zQuGFrvjzgv54CcClVg
BgAK0n7XxUV0xaPt95pbnLmpv4uNm2woMSnjd+ZOBN0XGDFRvMNdVLqZM7IAJcoLFvtN3wgX1qVQ
nIVzVDj3bX9PUL9LF8Y840NXCXrX29SHrY7zmgTF4zIN/zvAe+zn4V1cV3nE6DwBLp8nyz4/Fpvs
70D/cWsq84qHcXFdgrb1QjG5jlw6/Iuw8NmO85dff9LXdPyNpOg/oK55wRyrPGjO2pb+ri3Rj8NU
TA+lbRs/t+5CuxAimJFAiwZ9uSEA45hIIT/P/bIsF9vFMPUUxl3A8igE7U8Z93dxE92iGr927q+H
9oMDi6ZDdsSMWLw2SwrqxyeuD788y9WYDCjqLkFcvd51AtUCg3o7tH49SyQutAv4qyIEK3acVxKk
RZ3KgEj13LgTva5xjCvD+ziH5M4/U9N8aWl8IzO5dt7OS1pUZRhNCruOWvnbYZv7LbylRX9taecZ
XY6i0kNV0zxSfXyyZhzSsQ/8cATCBW+pojKiYQPNodf2JayD00zY918b6JWNu9gtanUcjzUEetYE
6hxQudJpX7Lj5Le684puGz2AAO5ZvoT6jyRWuOUAufnlCy58a1gxALshvc3RDrBp25RlWkvmafku
gCuWywDGkI3lYMAeUsjvfjts96ffsbx+jB8M/xhFOc2JYXnfie90It/lGH/yW9p5Q6e6l0m98TAf
JiiSpuCoVJ81k5tXjRHVmp93vpOp30oy0nwu+zhlPXnXJoufebpkZROVfEJcRPGCkhPXLclUVflh
5oRLVtYvpiZFqaM8LtT/GFouSnlakGP6JYguQwZR9Zwc7AXkse+SMPGMFF1cGN1MU5SjCfOFgZBC
bAp13VIWD153xYWG6TGpk51NYd4qlbEdrI6NH5WBcHFhPQAHbRSOWJrF/yRl9b4DQ4bfrl/T1B+M
R1M0+gDOpzmHIAAIMYJ/htWz8unSk8lp2urI7DQPm4Wcu17ebUnlu7hj9UGXlM3YllFeaf0pOjow
XTbLH36H4pj9EIFrZ1swR9nPVqV24i8DytCZ3+LOk7z3FpwOUtFc9Fx/i1pSfSjD6h+/xZ1H+RiV
2Jt+pfkU7PYhMu3v/WI9uxYuHKwoCCPlFob5Pgb7XTSPwUkav/kTdPh+vogs2qOxAY17vgz64yZG
yPwsfppr3IVSVUPdocayhPlWtlNWQmkyPUJAM3zOnLtIqvIoumYZkNSqtv9uSwML6v3YbrkLbALJ
U8ePhpK8brr4XgTdkkUSE25+O3dsqJzLuqzCgeTdoU+Los8Ba775Le2YUAVumoFqReANj7yK5eet
M15DHNylBzMTHUcbF0feWmjiZpiUZZ+W1RYff73zt5Ms7kKbuoVB39wQkkegQgUNVrRYTG0XUfBX
WY36RrXlCq0/d/FNAMpuSh8lfqWr4yJj0aDeK9JBWPLoVSZBr5tapsFOht5JSKErAC1KG8CNHkG5
/x0PVXX+9Z/7+q3/m1Nyl1aFdO2QjKw7cgmx0XsZ8C/jKv1oR7mLtAL1fhWtSbHnQzPaMZsncPCm
oQ4lJDgKqf34xbgLuBpsxMVMkiPXu7YgjDA863zDbu5irfRQLMM84751u/meAIGSsba68dK8PrNv
nL4LtdJbkuzChkcuEsD4WUPVl2ot6XknXfy0Tn0T+5m6C7kiOI+ypuJAlSzev4g6nrIQtPG32gGv
78tbf4fjSYZjG2vZ1EcOWv3tjAGW5p96lPzvACi+Ry5Mhc9Oxuncb0d44jEkWJgIA+iBHU3kFclw
V6CypFM1g0SR5Af7n4ArTidS+9UWuIsiLkO79GiekBy0ZHHWQQc+qtvpxsb/nUl66/CcR9sEoRgw
rHvk+0xKkJmBAMOC3fx5qfb+VDSyvo8HDAYa2+msYEeYqqTRWRv2EOmqkzblc9GjxU/nKpVTEJ1B
Y4tearVBh4lV+37fDCTqToWeupOfz3BCGLN1PZ1Va3Mbzet5TtDXPsjuF6ZzFxwx1AN/nULH6rqs
UnTmtzv0gIzn3p0EgwRTVxCr7CuKBvOcu0orWXo+1y6YS1HAkOdDmty06ExpBXJJCEr47dwF8QFx
m7TzDj8UhBAhLpqHHv/xcw8uJi/Zj6Wqk/7IN7b/NapaAU8ae9WguIu30oxLU4b6yKGq9XV7Odrm
b79r6NRDFgybTPKY4Zh1N0ILgKMcna7Qu/Q7cBdwpcihMNFdHTkD6eA7aYYhY9N6S7Wave0yXSa2
tdj0MBTDkXO20BTKdfq80/4WUuHa6q///4e8rl1G2o8jVic0LlJejSTd4tYvAnNxhQHmAPZK8T0f
lzL+2Mzh/sLnOfC7iy6wsI8l62gg91xXvTqrHfOoCVv8Zua4y44VNIr1Ohy3fGLhNxpOzamvQz8u
Uu5Cr8q2AYxutJib6LYmm40q7oFbLG88FK9loTfeCRd7hYgmorpabB7yVtzZQkXqlNREPKs2br7G
gk5PVpRAEiTL4vsXOXF8ISMzgNBtzW0FZzNOmPUmu1fFhLugKxQz6pHN5ZoDq7A+FlEY3sUYFPYL
bF3cVcSM4gVYRnM6hZCZrIW4D9Gj9lzdeUbMEO6Ab/A5bzV7UMsHwOO9gFdQ6f7ZcucoocvRszmf
2+J/pP5eQxbPz7Jc1BXrrNgKZGa5jo87aKdN6WLIdy9n7IKugu3AtAldZqBq34nWDinAV/WNfb86
9Dcuvgu72vXUxBjRm/NkmKa7eNiXMwAf0UMEce8nvRX0qyi3W1PrVzznf4BQW4ikuMIfEh0yTOMu
2X6389z85XdMjl9WyTLYY4kmzOSsxyPw7VsKOSs/sBLi6J/vzs77EnNY3ZRDJfwfU5A8xry038bp
z0tHug3nXrAxx7TM5ziwf9VJ4PlYuZRGS7slW6hx5fU893lD+XB6dTt+puoKEPZxEBVBsE150mNW
LSYkTWztR1fBXRyUbqp1shh8yuHLmnfiAJREBYOfqDl3kU7R3Aa2XAwI45qjASP3ikEIu/zu9UVd
aCHAcv2RQDc9H9rlLiCdSiFe6Td7xl0UlUCqz+eNj7ltRPAwN0l3v6vZ00ZdEFUUhGXBaT3mWtMP
GELIOmu//vpUrlVmXNiUxZgTPuU45hGd+UNhxcNoNjwdfVZE/UsQxucpEV94aaontZTNO6YBftpt
d6uPcOWVd4FVe2VR8jF2zGWo9gEjLYrdz6Okf+uqss9QZS3D1KjIfK3HqvG8Co5xQ5wa4m4yGXId
zvNz30/DWWs2ffz1kV7xqC5L3IpzayVC3ZwAxX3aguWPQXnmAC7iipi1CWe1DPmsP1sUONJ+1ubG
s3Nl3y7gSvQxHRPN+hzin6f/5+w8mtzGtSj8i1hFEIHklpI6kXK3x2k8G5THgQQDGMH069/RW7kx
LasKGy+8gNiIFxffPWcgEyojbuV9rjV9GfzfwvNtXTfoWVTokiX6cEfwj1NX206AQxdGW1kvaBcF
P3CYrxLmMbdiVWGTVh0dvZiLtTtjm+vvQqiVnihh8uD26fx1l1S8lf8Pzs8mlCTp8iYZUGPq2Phl
HH7r7woaa6b2SHteDpX2w2TctOPhRa0zF6zChPiEtueh8HUm+mHOgtatzhZlOK+/uwn6sYgUb86j
Io/7PH1q1ltKzdemoJV1gpx2U8pw1+dSRP+gDC1P+kX95TaWVnRciUaCBtnaM4uCj7O3ZiVHDO7U
ts1XtaBafYV3ubPHRFknTVfmGYQElNtWaDNW8WqYXweiPker6Q+qLrfD6m+Ox6KNVxVRu0kdxPrM
YvnNU3JPzDS6rX2brgrKoFBFRGvMlZGcduqNx4ootySOrZzVyomh6PHS64P/gCvK56Gg938e0MsC
fyO6t+EqRZkqCd/qMyodxN9t5PEj3/FOMMIm9UZF9pW5bhNW0PfZqJQtdnLmfYSZBQRnY8/tvhZY
S9QDGVmuYq/PbJ2joxcOORBR7SYpKGwJLb8RhuQk1+dIz9shbPqnHabsN5bStZ63limfCrFqr+3O
kHIY308sWI6hjPq0lqD2nQbXhq0uzuuoKVTtOdixnPZxKg+ib4uTWv3dCVkUNnTV5fO+RFOJNSXa
M0yTH8wubmRcrswb29yxaP0dN+SqOa9Bo84wB5WncqXrjb651rp4vbmX1bR2ch27cwMx4qqTceLx
5bNbv1unaaQoNIS8tjkXfrM/5guPsq5b5RG+z7ceRa7cym0nxwUiIP7MZXMmXud/8JalVgmtljFV
ZQTe2CvFaSsCcWOXeLuzuP0SPpbdOPQQlDtvensW6t9xd8MvuW2UBVUGkedr15yHnX+OvfY9rW4p
yL/90cJW//KHPACbFrXnMRzr0zRkex+4KboLG/DyapjsIi+NuKNtw6Qp5ydCpOMFywa8JuXPfbzQ
5jy1BRQgvLlK8t5zSyXY4l8RnIeIhhTMmZNfWwTacFbCMXlsM17VMHdjsKjuXG0S6a04qB5HM/Mb
X35ZmW8cVTbjNQUhHZXX1+cJCEz0xAJelAdQkwssFkKe/6x556aRIWzmawCoNm+driGC69+H0/yh
m93M24QtBLaMUVDRdtHnqqm+IZv2d+dBAshp37GZr3YBIN21CEKKuKj7Qy3K7WM15mOflFDFdIvm
bSWwxtSVJAQx2jou8yGqd3jcyVvKSFfWrG/F84hEUAazBfWZUBYfiDDNqYsGcaN/rmyathoYUx6P
m2nEeR73fbosUsNit4WnFV7jy/lAgrC735qa3OBMrpzwtjwYH1t/2ftZ4+2NtDA9WAJgcihiJLX6
+ecBv9ZdVgzBck5q1KjiiPSqJArgXRHw3E2XgNtQWDvKEc7DaHxpGcsaYu57Ud7SiXm7b7hN3+pl
jNfJ77AMoOZyiov+R8Mm9VQFQX1jsN/uG25zZ00cwqJmJM25DpbDKOE+wNbmo0u/c5s6m+JlU14z
1udZ5D8Lr/s0ev2NgOrtOcpjawUYWPTs+bY0554v018CmOWXHtWeeVJVfEha1Wv4hkZuLDG3ca65
meWAh3MMA1fkXqy9OsaSFU5bBbdprjnSu0DCHVtFOf5UwfhAoBLtFL9xm+GaxVp2+9bVyFgX+rgW
9FlUkz45ja+NTq26RtUcfOPOdRhEx1h04amC2sqNg+zKzLSJKaNgSBLEpj7ztXxHcWdJ4mG6kUG9
1vZlWv2WazEFIwUglvrcruKxHUWR5HB2dxtPG5hSevfDVnbVeWFRuvrLUzMZp5s/txEps5kSoQkp
z7ovIGnWt2tCxsnpJoEn7Ned4gUxM1W4lGdY+jQH0D7eISe70xWU2+gT0nHrZHaizoOWnyvcE/d6
utH0lb3AJp+8SapuRHniGQblPrLRqpOPrBump8VvyUvueQRu3HX11W3SWzmpGDKFWm5GndvIxA/w
jcwPyGfKG+v1yoZvAzTFmNeCV7s6m0m2/yzbNNzlAdmeJvhO3tg6r8x9m6PhstxytU7qrJVEec5Y
7oe6J+zo1D02STPJOoKybY7W+fY4t2txWnsx3rs1bi3bbVzWbmxEjpqO+bnj5kGOu5vZD7dJGiLW
SbKa5ucSxOOhzgVNPHgou+0JNklToXJWz+GWn5fY/F0VsBANiw9unWIt29DUJgxA/oHt5p/kOLxr
qP7brWn6ekeQLO+mSNVoeokeTN1+CWrvu1vTweumYSot5zHv87MyI/R52I4rnHDD86DK8rrxjq59
J1vPy8J6PC7N+DiT7ovbd1uxZOAtPnJoaFqS4FOwiy4pPViiOTVus3k9zupZlCo/e0jZnVYAyZBc
UG5YEf8PEuXNplVB7GXc1y+KrWdpIrdIwOahco3qsHwNvCxSXfg8bW34nBvpdujZOFRglryZuiI/
m5bOz1HBllMfR8wp78ptHmrzwoVsLc/BQ5FL9bmCTqxPvv15QK8cTTYOVSisn4bi05VRXpHEHuuf
OXScNeT+g+ne4EX7SGLv1s327XdZbrsBAr2cI2IWL6t6T/HD6rXq2OZi+hXVk7hDsk3fbV3vHXbG
C7ct2QakiAfbOhUqL9t20/7yIm864kIhnaoPuQ1IkXUm+Toa/EGk+zYW+UsIkbM/D82VY9DWpSpk
yxtIB+MsEb8gr98eVcCDG4fglXGw+ShGR4Qi2svPOoIQUyO67m4nU/VU13gNqmlskgZl/U94q3VL
MHMbmxLSxHqaRi/TK2ZxVMKys+rcinq5zU0VLJ4xe5FbI2t3gkTnSzfkN2K3K6NgY1MynmgJDjHO
zLx9apby3V5ubnGODUkV86I8jZKFM5NbmHTL9mWS3G3y2FpR/rJBWk7jzGX+9kRD8auJBzeckduA
VBCsoxJQn8qMHh/rTTZJQIjvdsJw69g1DFrIPF9kVlXNYz2yrxvqV50WlE1IjUVIpzmnXgZm8gfp
lu4+IJObUgi3ASnYyTX9sK9xNvnNr4KAFx6QT3MLzmxAitWY24EccAR0kGWI6vmf0Ddub8H8P3xU
3PVqWHScbeX2FUYz7+ducQvPbDqKTZOSq89lpnbIhO50/rYNPL+x9f5/Svw3kcxtPKru8V85DpIM
Yjv6vJFwupunyLzLS+ObJ4VLxH2PkvkEBrvyPsy594ItTj9usKask0pJBq3bXAsDj+iJHXIVmSTO
5Twk3VxNPxjqYD6GLa2+l2JneRIUlXhvSh3miW4EEjl5TM0vBUDwb+ozwE1eX9VAHZfgVOdRfZgi
33wrom6/wwsDqoKXpnkuCuKZZC2nBc6siISTzosnkxSYM+dWsB2u2UFwEHmkIahU+0vCigKv88sQ
piAvyq9r5BXQ54xmfhcse5XljVffe1DTfRTL0uGTltiNmuM2HdaxAsYQlMITuhpVspcj3vLdrB25
TYdtfASoP8Qy43BxaRfRJibALvLnVf728wK30a8u1EVlLh/eoej914Db3iN8SX+qsMnf5UE7Pfz5
Z66cC7a81rh2A++ZkBnp/XsZ1R8WxPQ3/oRrbVu3AyVq6N/MQ5RJHw87Xr2dOOvdXGO4DXvVTSR2
MBMyE4ZmSvJPECh0i1Rt1kvOSNDU8RhlNYlkQr0PHiG3au+u5B1sq8SoDVsfiyfOZIUa+Ilu+X0z
GnLQ4+7mcMxt7ks082iaHjbokxh1Ith2LmGA6zamNve17KBzK09EGbIyj2QvyaGdSel2PtgKW8EM
EDqs9iib+LwdL95Xh75qe7e7k62wlbdq8goItmf9KH+olnyH1etff15FV64fNvfF9wkKVf4ks2Jm
zVHlwXwKKQy2ywjePbH29scd6vk3fuzKsrI5sBp5mRVy6TJbuzJAFk6/8CZ0ywXbWluoLmdDobDr
bFM8Hvp4PeVL6MYMcltra+ZsjDQf8eHSr+86v3uXj9JNbg9mqa9TEahNCeDEjNGddcSgRRCVJy6a
6PjnAb7S5zYJxptVQDYAYdE4CnnwSF8m8R50bovKJsHGLoTvY8jjjHV494MJyJzsrPzk9umXA+a3
FHxeEnXxv44zoQ18WPwfikm3jdIGwUyxDtXWoFcgZ/wQ9Q9t2LtdV2wOrMthH+ftJM7g9HRGjS0U
PfjgluawAbDQG7Rhy+WrBSqsfVkdwshzqwHgNgEWVWTXfbnHWQvjmaLz1oTB1MBxnlgHKqZdTqVm
cba28TvdmOFY+KVynOJWwk1tdISoQB5mq9L3uqTzoYwKx6Vvo19jVBZ1pXKRqVWltJGP0eoY99vI
11oo0QpeiIwu+ZBostwHQ/yP09qxma+OFATWBqXIqvHzxPRz1c5um7gtsdVASNsPSyWyWmG1x4F4
9Jl+cfvqS+zx24pvsDORaOvgjjh5mTf/Q6v9g1vLl+3xt5ZXSRrtk0tfe8LPiFd6D+uAfJtb6/R1
63UD87Jha0SGZB6HMsCyHqqI3Ah0/z/V3rhm2YyUaeoVXg9g36BWjOW+aeMf1lLkj/BxQfjO4x+x
FxbJFq089XkjvmEtNw/biL2nkD1VSV75y0nQieOd0QvCJMeB9rx2QUHwSF3Lw1b2xG1jtckQGkZU
LHHNs5Ukl0k9ur082giIyE3Lyxrt+kIsEDJp/USXN+6xV45IGxOTwYgLXkBDrMMqRbElTeD34mZf
DiuH11Nj6XTMC7KJDPmO78JvvhqsRqdZZ1NiGl7lAOpinm3aX47KH5Y7yvdbGcorvWJTYlVRtiPJ
c571M/vAq65MQP24JYJsLGyNCdx6RMAz1cQHxJff43V3y3jYWJhn4KHNPcazGJdn6NDMSNdUkeMh
aYNhcZwjMhuhagE9vZ9zBFE3Rt3MfrnNg+11BcHxGZSfYp0HxZy+hWzETczjSkUYt4mwOqBDW8+Y
LRcKKZkvThShgG9RQnC+HXQe0ZdcBsNHX8Ix9SCneFAJjK3ie71Ny4FM/eY4ba0VIcd+9r1YBhen
uHfe3mUorXIq6Wc2aaUU0gvDZlg2FjRrujYjMndsOnq9jiO1GaG7iGb+DNjNg+MzncpbPN3ba43Z
iBX2NOUbTYOsU+ZIRX1P9tnpZsr+Q1h1vBtBRwYZXlJPihdpsfIbTb+dEWD/gZmZwotCjJ4Wbafh
k7r9oiPvj3sV1E4XX2ZDzX2gdD0xL8gQSD/uZHxyXW3MxsPacil9qGQF2dSgT4T/vqtjx6kSvJ4q
BIFAvM4byWgkTRJ6KiV77rS9MZsE87nquo6QDdtbXx7jwoQJJGy001Mds1kwj3YB6pEKP+vW4Mc2
9HgYUTc+/MpksUmwwIRsC82+Z6qIt7RrLpN8mstkjplbFMZsHIzX616YLtizVvRNEkv5tSvjW/fo
t7OazNbPGoZBqzzqdzyfdfNHzfLyfb30xVe+qvyB9eXgditgNhu2I/mIpbateA2IP6DAErDo5BTo
MJsNk0EDIHLhSxbN9fbg5W17CE3oVgjCbDjMj/GKQVq0HtPwOEVjf1crn7nNTBsOm8JtryCril4x
DbLybREmWpMbV5prc9NasHttqmHHJTJT2GwODdH1w6ii/H4uquDGXnllh4/sCzDF82ukUfqct4BZ
oOx1GNrg1u362vdbJ6rne3XQbf6ShVsI223SNRlkVdTzLFnnFH8zGwmTRdXDhWNcMlr0/cPCdhSf
0c2NK2Q2EgZ1mRYa2egdCh4hqYPgKw2NU6zJwkvm87ebX1+3Jby+6hVVKyVUDeIwGeDb5HTxYzYS
VgamH+Dbs2Y+b+c7Cguce79B4bJLgM9sJKzxYxJ1VTRnItLHQQ3Pix5vbMdX5qNtaDf3NJZdY+ZM
e9tLVBfRIcjN6DbZbTVGpOvGiXX+kNWTdzT6O4xhnF7VWWit1IBxMdf7OmY4GWH3qdvTMlduL8iQ
7ns9U+aeTWuweUPGvDY/sDx675WFm9cts004+5A1Uem3Y1bEnyq/Mbj2VI79bUNhXjz7qGBA24a1
X1U+/oXy1qPTFLSJsLrqqr4uyhFgh6cS6Hn2dKrdFo+NhBUNRfqL5yNumMAjisA/eKKP3A4MGwnb
Vt3kw3z58GLeD10rn8REA7e41CbC1qqFMAhsfTK4jJ0rP/y2xeUHtw6/LNjftqu9h17qinq7TELf
JSnp9KJix/Pfhr9Mb3CMRs2Qmcb/KWfx0a+Xr26fbS1MZI6HapnQtBzrd3K796fR6brIbMDLcFl0
MXyis4KY/Fh3ihxg2nDrsfrKPmgzXjVclfsOXqrZiFcwiOUScXdJ4btthDblhSRdW/Pc67ItXj8G
mpyLrvro1OE2zsX8Eh4bbd5lYhP7Xd34P7w9dKtmgZuONQn3rq9KlAFmU77+CyvY9zksGd1Wvc1z
hTKO9b6pNltATQxmPW3L6pT0ZjbPVfKigvD+qjMDj8M0FvH86JPGTQGS2URXB97DMEBLGUJbdUD5
4ZGtcOpzG076usdprRQJkKjPNKSRTx1rzSmMeuKUV2c20yWXGhYNa9Bn2xY/cp7RWdwIUS4z4r+5
aWYjXXpmQYk3DJ3FsvKmUz+3QHtG37TfQzjbvidzET2ES713jivKCnXDKoanJ5nQT0z4Jxma+FCN
wzenQbApr4A3EPIVYZ2Fg/e912GTRL1s3M4Mm/KSKBwluxc3WT60nwgcilVM3II5m/ISub/3amqb
zAsNfTDQ+67lHrtF/jbkxTcVB3KammzkgJInD1XCkY+MoVuXX640vx132B+jrjVlk/HG747tPKD8
Evr8jq1bh+m8dkUDUW2d7Xn4rWm3TBrIBf75y///6vrG1Lc5J/BHUYwqVJ2hd8yDkF2hk14P29Gw
pnkHaS91x3uyvwxLaM5TOW6nhrTkkWuvzNYwnGAIpurmeNkM42RhtRwP0GLsU1mamZz4AOor6JsN
vQ056kPNEA60ZT6fYTnrxvszm6HyDRybeoXVS7fwx8zIfW82t1yDLZdVBGG5Edi3ZWMvk7aDuyY3
zC0Nz2yEqmH72pMSeaQ6kLDg6p9l5WhQzmyGStFoptjLtnRum4caRri/iqUtfvx50lwm3htzxoao
4r1aZkPKPfXU/KMZ4+MSxG4sBrPpKcNkjyx1taeFT6E7RUaIWqE8yc1zktkqEO1aRWukpEgBIbwD
R7kkZVt+duuWS9Ltt13Ab1cQ2Fuzp1Co7w8ryi7vx5C56cIxG84Si/SiWE5bGpo1SCVrygSSHsYJ
+GA2nIUkchR1DefpavT+SGipDrXaN7e4wOazylji0TqvwtTj88cQSZ2kiKXntj3aPFYId6Ku4LmA
1gnlyYJIMilz7iY8x2wia2rwItkLs6UAyvu7ZSyqu0W6Gbcym8gaOFTWxpDQdOHh11yrOzZ2bhXR
zAaySt9gK+cVTVvotG7xJy1bt7PUhrHwDBAJoaMgpTHWflgM9IC0sttFyWaxZjoiwIBjYOqVJpUG
Jtt+6FgVwGxZrlILqXFdD1KUzm7HMQ7ZsaSOKTqbxoqiMG6LfgzSvSfDYW2RYZBQxb1xUF/Zc20i
K9Io5CazXNOWFfXfTRAt40Ox+4Xvlmmw8QwPBWEQ2ahpGhYobotU0viVG4jMbDShCFsPd4Ed3S66
ISELpBAvSppOu66NJsABrhab7tbUX+Y1aYsxPA44oNw2FxtWW+cAVg/w5EorkqsEmplPdXSLWr02
pFa2IV/gKbLXHjbzVnXJ0o0PvT9/cuoVW6ssnjdG4csRpD0t2J32UAQwx0g6uLVu3V+ihVYQz5vW
tJy24FAF06P0RjcKmdmsmla72E0eBqk41BvtEpEPrhMxen1CN4aGfJdxkOYre4BgFvwym1sCbldG
02bV4q0Po6oXIq1N/HGZ5B1q+m4pt11r24os5qYLq1wvYUoK+oKS4g98C90OftsNsqO6Hkodr+ng
5XV+GMrgovHPNxhyOM0VW5pMkI2QIWRYQdDlnDr+pTT1F6embXTIr3UulMRBhHQM3EmmVsDOUii3
q66NDkGKE8gaLOJSHuASlOPZ6EWtq3lw+/ZLKuK3YLHsAkp1i0iu9YYxCbvoDurMf7m1bU2XvIZc
ujeaIDXrnJJpedj23W23tdGhfudii7c5SKEout55zMTPfbT4jolMmx6KpxUQLEGfdxsAj1bS8mMU
Us+xz+nrPu/3GCreQq9pPYX0LkLIe6qatXZbSTY0SEbVQF+o39KpICzBO/uSaB+1XG5jaj3rQFOx
hBusWtNGLCVQj2B40HgccMsZ2XaCEwuneilamvp+8c4s89M2h25fTm2cKR78NtiEt6R89uOnuNjm
B0FW5pSyp7ZyVDPDogiGc0ta7rDpmqqi/hSygR9dep3aSBOJWQcYqaQ4MKKjkP4JtmBOpR7URprG
JVRMjc2Wlp3oEw95nQPcj9x81alNNeHWIvpxw4fHQx88xtHWnCSkIpwWErWJJtrzuMwZOt3nlXok
ygypbPZbmoSXrNl/0wvUhprCeSlojRscNoF8uiN+SH/UsWg+0M0MN/6Ay0741k9YoZc/DbUHTXGS
DqGOnvNIDcdaDOK0NpGHM4S6wa3UBp3iHm7l/RKSNGyLryzsX6SkThEetSmn2pu9sdeMAIWr/Gca
UZ3kkxBOiS9qg05zwHCtU5fWl/C9H3tNYgb/X6dFZRNOg+IdFK6WNYVtafWpqYvleQkphMb/3Hz0
9tjajFO4GT8EC72kjddtHzoCV5sEzs7dqa4C77jTZnhRQ476h6Yoms9//s3Lqf3GfPqP/sWKowrK
XSZta8LvNw9XV+V5dz4gty+w9N1eJtIjE/rnH3s7GqQ2W7VNtN2qgWFD5fNfqAH4FsbK6QyjNlvV
i2LhncYpo5foYNrx37zbHc8Bm6wqYQvewzZpRtqgLg5zN+PtIHIzFsFsx8D8Fk7xsPah49/PaVAJ
8wjvt/mEu2bvFMNSW3mLMNYZiMjM6TRAdeLyEAVPNseFbENVtA6RJgBvk9a8pUlE8E++3piX16aK
dVHjgexWryf4cLJ4x/VCsgxh4yb2RG2cqvRD0GA+Zn2TQwhn8ebE+Mv63mmW2zTVsMJ3o4Z/cooL
bPmgQk8mZuujGy9+Vw4Am6daxxpFLl29pDNE1T5OAeTmkrocOiDiBcTsptJR6wgaGa9npjd5m0Ql
5JKqPfg68SmRM/Labn10OUF/m/UjaLlKazGnsxp5AlmUChxt/7db45c59VvjXctrUL/LjCMg13DA
jc+rWZ2yfNRmq2aspaZaepPG4VqfYG/SIkUZ/nD78OD1hzemBUgwmyUdcjbej90aQUQDXjFurVuB
OBwJFjj39kva57k4+PvcJH7EB8fWrQXbSjin4yFuTnfVm6QaIf7exO0tDfXLvHjrmLKKdM1o4raG
RH6KBC6787EjZzlro4dNyMrtBLFRK7DRxTLn+ZguHn2HYoBfCxFulp54w349sJrkpegrTPegK6cT
N/6WcC7cnlmpzVpNTTzJScop9djWvgs6PT9UEw9vRJxXdmIbtorjwschtS/pNnRtsgbxh1LxD05T
0iaiLge2kFM5pwvzH8vmnzl3q3KhtupVxKpAcD9Y0nbZ2sM27UGyU9O6bV82FAXVStqQBX1C/Xo+
+dukjoxTN5V6akNRpJoDr4+x8frBVqbaFFDDh3OQ27fbUNRiKAnHuULrkB+/U/s4HPpodLqOUxuL
iqu4Wj1fzWkfkU9QmXwX7r7bPLShKExxo6sSfd4GjT6VWr5o39vunCaiTUUxrSBt5dMpVSiiP+T+
oA+9vtH2lb3LxqIabipQG7FJ4W24HppuqO/XaayOaindcnLUZqOgMFOofFJTWtLIvxuRdb1XNXcM
2229K51rf+33aEqh3rpncl+/kFm3N5Dia71jnXn7THGlDf01RUa0qh6g81e/r/y+fBzzQNz6kSt7
mI1JhabV8IMmUxqU04Mm7MsWFm7Rnq17ZbaG1ReHj7QlA02mwRuSyt9uNH7lRmgTUQrqzT7Mg7E/
Ko76+mGOT8tqYNsKmvkDmQJ9CLrcP/QS5b5OC8HGpFCRFUCOep7ToRuCgxF+ffLz3U0qgNqkVLDw
jUAqZEhLNWYrj15oqW+k067MI5uTUqzuAn9C2ljogD16Sw/03QTdsYeQ0I0I4dpPXP7/t7jSjwAb
1CEe7KIiWH+2flyeFoNVlww6vhVGXbmP29JQEeSw2mDCPTbuS/PdlIV/MiNtj6XayGMuRvrAN792
C5Tt503PYIzrPa/SbW9/6LIvT8LHRcttJlkX29iHCGs0dHPa0OhL3i0qGXLUtLo1bu0aBShWz1/5
iFdC/hN1408oGvrl1rQVJrclQxpvuhxh4HnahOq5/rcfO+LmikJteKoSqiBdHC5pUAf1cy4L2H7O
rVO1DbXpKV12ihs5jmm0Jsuu1Y+hlv53p46x4akQZhxzY+IB6an2SxOo90Mb7W7jacNTFF4BIAO2
NjVqG5Mx5499FdzICF7ZRKl1jy2mS7Fpz9s0l2Q60CINfK2SuatIUvHlWYVyv+O124sntWknqQVS
yxCPS0HJqQMlBU9EVCu3IMimnWI/biAivZnU0Lz9BwkR/2EmkMR2G2FrydItnluiMQojbMCf5VbJ
ezKvxY0N4dLfb9zhbNxp9ZmZvZiYdGIbbZN2ieghhIVMDrACJ1kTBp7jbLKWMONjBLVBf0zni9Bg
C2upJJCbPvy5l64cAzb7JETjzVW7D6kvNvlBaXgI1J0md1MECZAbv3G5177RVzYD5bWeNnuUL2m8
1uSwhSiI2gLtnZfAlMcqLvK7FpnnJFpIAH1H3Frdes4mpOD87k+VGMkTX2V32mGaffJWNz6C2oTU
MM9Bv+4zefLygiZy5+CZHStJqE1ILTXD0yJH43VR6wTyfi2P3E4Em48SAxUdJWg6FtA9iSbdJBPw
rj/PpiuhqY1H6W2f5zYM5jTeF4QSFErNaV+F643HuiuT1caANqVEHjJgzfVcGJn0Y1tkuQ5p2qwR
vRGlXvsTgtdxUeUFnb82yI+vQv3CW9FBTVC3+HP3/D8WeWslWGu5aAaYeufjkAJ5LWJ0PCjm7fJ2
UMBu9IQqwe5B5tXwuGxlc5jyrrnz50aeaNs0P//8Cdf+PCuzFVZ1YxaMUsqbNumj6JuQ/Tenpm1i
qArWddLbOKceWWHm9FcZusk2U1vcqux3uCayCVFMU71A6IPObrQgkgWvR3vhQCZ1jAcLzr33yH1+
Y7mbGx39j7aVLiRqqgasBV/9EiFqkceo+tetq63gXc8Sps7b3l/s1b+N6/vAmxyXsA0K1fWizRQV
5KmJGwR064k28Y3b8ZW5Z1PfktC11luOracB1hB2y4Et+otbj9jLNh73gkm0nRsF/nDUKIAQbkwJ
teFGFHyUlLSqSo3WX2nDU0V9N2CN2vQUNb7XyTD2nwqzfYiZ9yk01Y1Y8UqMYqNTqhWL1pPnP+W0
Nw/ejsiBdV30rjE+P0LRaP/o1Pe2AhOezXS7h9J/gmpmIiv5DvLWn9yatsLdEan3EnaU5EnG+mc5
qqOBt+yN3fjKdLQhqtJbNy6WyH9CDcxPPwz/3gZ5S0XhWtuX///tdu3JTuQ6R5fkunvXNwE/whRX
nNw6xYpssTwxDwN8eN90Lyrq4aMZj27yQdTmpwaYApe95P5TvAzPOTUPZnNToaa27hrk4eImqtB0
tKpDRPm3XPi3Kqiudbh1rrUDmzs2Mnw2xdNw3H73cE1ymiiBjU5VtIugJ079JxFVH3XdfY5afSOi
efuzA5ubUksABagBn0138jir+H4YudP9J7ChqQGGWqHqLz1SfGuH7SnS4kbq6NpHW4vSb3Qw1wT9
EbTVKZoOa6PuXGY25OZeLxsqS69H5HvZSarPfrUnW+dWQwbt6tdNBxsUQweF7hjK/FnXVaJo7XSP
DWxSKt9MweEA1qSjP3dJ1Kz7cS/GWy4r13rbOtl2CIUspioD2DDmHwtvg37avrldLgObjCqKYKH+
oIKn2Miv5Rx/jarV6UQObDLKRP2y0vmyavr/cXZeS5Kj3BZ+IiIkkADdSkpfvtpV3yh62iBACHn3
9GfVXJ3Jf3o6Ii/HVFaWQLDN2t8qHupZZ7wObtva17Io58ukn2Zsk2JEPjcoDWJYIfKb9uC1LqpK
lF0Vho4vnW70EfR+lo+G/SkX/s1qXsuiKkjeA+JCvPDJ+DZV3W5pxtugSfRakSTlpo23m4XakMmU
ueivZl5uit3otSTJaMoLolwISSpJh2k8bLO78aOv3szaLIWWEzEXCkOkyKRL/3bbSl7dk4J6lxQL
PhhDHThgfeZGeVNcQq+lSDE4k7CFH7fzFE8sNbxbMCkJ+shtX/wqTVwItUUcJuYyjeY+NNX3lre3
iagQJfzzHByizQpdmPqCFwgCqgBSWpYCDzbctprXaiT4XEyzDfrqMtlyO3LFXM6nG0s69FqOtCjb
J3Fv/QW2lGvKTPwkKMaBb3rs12qkihSucku9nWFGwtOVTkFKdXRT0EavBUhb6ydqhNvOjjV55IqP
jJV/qiv85lC5Zju10gUdtN31hTD7VmyYe+9dfFseS6/pTkEvpfd+pOdxWJYqizsjwNs3023u0vAL
/+eGLCaN0yrsqktB4q8EwA0TmNtCfHqNeFoqEnShEjVayQWgj02/7JlO/jRP+x6V/G81h14znuY+
6EEyS/xlbRr/bbZR8NL5Ub+qKWGH27bk1dsqAQmN5MbqyzavXyvj7qkObhJ/0WvQU0fboAgxZ3xJ
vNP3USOCk43b8Q/b/W/U+788nGsFkhhisyxzVV+A9na5WFy7Zz5a96paw4zG0ZSp1gdFGuph+Lhx
uR1m7OFvM5mHL+gLqC8UF3yRw9m8ONip5N+WDjUOHnZlfQCkcshgoRMWOxrEXa50z/dbH9e3hQDX
CidWjmRI8NzP6D7lsOyzabdYetspcy1wWple42gGPFWOW2pcc7DDnwYC/+4+/NtDf9+p/y/tNFsE
x4rQ+4smOIMzDTl0DjTjKI4GOpkmG2APE2eBaYF/g+/XEZpX0mSEFEs2JSra9TZCWTAeDMlpJUOT
Yqaj/8CqMLgUatKHUk1BbsE1OQiMkn8ZWykeMKWOSXKdJF1ehCsWJnwPa2oWhZ/msSj3MY27+46i
v+x0v5yAK/SXom3/1MD4zdl3rboqem1N2+Nxcvejm5NLMN7mIEOv1eQCJilj3fQecUkUPLfTsKR0
SMRNzU16renSwzQNicL3hnvMA5+/2BuVzPRaz5XAuAQJAsaTCq5yTD++SRLfph6n12oub2EnWcTE
Xtqle03KAsZaxR9OjN8s5LWUywpCK0wRlpfGzDYdZGcOsO+5bVqeXmu5HF1E3VRNddlIy+4X4RcQ
VG60XaHXci7olOKkKBN94UY88CCA1qS6LYi9FnMVwcJcBRrXBcLIvwrSfdzC6LYteK3laiYYwBKt
9QWP/kkQlDSFW24zxcWB/s+jyBntIxgZ6YtCUpKuDv2xRpnbKhDXIi5I0UNB3EzOkSFf7YCSDwZl
bjygrwFXanBkVdtAzmzVn6nyl6i6TdpGr6Vbuiojqzxy+aHrzf1S61PrGH+6KVa4Fm/1ZK14KacS
mt/+IajdlJq+ua2XCqjpP5dzLJY4ElGjLjUtl3xsangmqO22fOdap8VqFSkYmKHdGepihyHINXOu
vq1YcC3Tqhks6QjKsRdXkWXnaSFTjIO93vTMr4Va29DIbcFbdEbZajjFctty19HbeswAkv7zoa9e
ztVYhvIsp768G+phPgUuuU2/Rq/VWa5cgZqGz9i5i5Yp8yZm6VhO5LZS3jXRqvZdaGcQIs99mNis
D7d8acvbhH30mjW1KtGHgq/yTLyXqYnE17gZhuy2Nb3KvvsOQB/4AMuzJqx8KAj7SvjQ3rgbrwP6
IaxaGYAbwEvzWng276p4+9P41fu++Jfw71owJcuqA3u64GdMVUZ7EbHyDAlVm/uGTbct67Vuqm1C
Ypcy4OdhGcM8bOn6IVm65NN/P/rfcNDgk/LPHc+2rWVBWYlzJ3oqvkahEK9zlQRpNVL13ARmTLn1
w2HysaB5H66vaxlNzwNcZn8MMIOo9lEMsmdRVWwfm35+EbQIHiPEqXsYfgUfQ5fYw8S3JBtBhz5h
HADe2BuMaf/7+/8mhrnGFMXlFEZTa+NzzFzzAFAZu+89B8blto/n/3w6YHNDNlPw+BzNxZeW+NcQ
0eltH3111IQEu+U9jDmTKlzPm2yXTPHkT0H67zbmVTBQywSQunaJzyBzOIx8tnzLKO/Cl1BP9W0x
wTXdaqAxXLWWMUadQq1vcpTrTlTln0py7xvw316tqyq8D+BrWMNT6qzRD3+xrVpOBuemytox6VkW
NB1AQzyif2JTvi/pv/2+q3MCjc9x8lsbn+dEJjnmWddDyYjNgTPR+xoRyvc/rPv7B/7LL7oWZwXh
ZgczozdEqzGcXn0kTZc1XR3msupc5kEgT1cW+1flYDOTwy2SYrwt9CNWsO/gVOBA58t1B8Ia8ubh
g44X9cHaNXmG7Kv3adRODO+jC6Da2Ga0/mA//x7PPsugKh/NQNQB9K35QwWYymmsu7L/28f3gorB
x81EaudLbw8OwzRdlUo2hYdkrddDy0j9sWKe3PmKD3MaC2ZSX+n+s6Kw4/zDw/nNs3kXYf6/dLqG
wXCl22I712MNimJYLzuh2R8Kpb9Z4WsBGeumDmULy88Gb/UBEAKzj13kd852zUuvV/OH7tTf8op/
W+GrU6Nce9PWSYNbAWzi4NS4uYXZB7QS6Qz7oR30TfVnYAra7xiMiHeWlj9DaqM0dGuVajRBDn25
yj9IEn5zQP6PkidqQ6ugGT73fvvRg0iTFg6P9qbluhbzkNaD+xd19ByN/Ovi0qof/nCu/2atrrU8
jChreIW4PSD1kk617rIgmONUbJHMuiDZbttw1xgguKRzHRYtxVJZlpFiONTiRq02/R/lX69aYIdF
eMa7JH41Qhb7DqTqv/774b+/E/+2y66O+HFcgeYaw+gcV0nySQTDcmaGu7vICL/rlfL7uZHrWURy
vq02eq0G7IJp5ZNto7NB5fUcYavm8FMsbsumri0sw7Jdy21w0blNou6sYRCSdjpMXv/7af3mPbgG
g62es2CNGTvX21LXaecRkahZ0o///fGAif3myqVXFwhq3U2lUS0++4CXKspKAzZsl83NIAKWJrAP
GF+2eeL9D40SdlKnZjMLKAPUzAQgIS1pXHTpZnEfNCls7WrDnxQai1OVdX04TiU80blEy27z/Rra
jAhWRZ+Gv1/BdFjQQv2lxjZRS4oOwrg9GG5j9R0gA4uq1KJgGhGmzeZM/UD1XO26NaEHBYI62fWB
x2WxTKM+Ogz5yl0JoseXoWi7A1r4d9SuBjaENcycp6aOgyxyZZwD3QgoXFjiAk4GjL8dWyLjuwpc
wedQB0WUB5su53QsbLkHLPmX0mT7UbzjdapxMGkbJMPnQizFg1cVf3PJMj62ZR3sSwEi+rwVzvxa
+7XzabXwqnjsgM744qQMyKHEhHb1KMYe2yPtEf05bHJtSGpZ2D4m2nZ57wKTgsyCNV7tJPNujB3S
XNbe6VCXcGFum9Ty6rWxW3SX4G8ALLoclqzqwyLnxJrMmtE9i26BNSPtWrFvsJxPAfAy00NSFYvP
iriOH8GHLx5JIfSxGl1I0hEc8MxuoAEfN7vQ5hVSbPizly75QgxwblIoTnPm6MdI6eB7EdFffLX+
3BjdfYoTqXyKUaRAZ9CO2Rzq7Th3Td/nXTSMeyNVD/mHJgXqyAIwwW7qm09NX1H4f1QlHE67MqHj
cS43GjwmZIEAv5zmdj6arljYx9Y3rdgRX+PnxzVe3kvQUW2zSXB3bDUPT1gAj29ZGwjrT82sAIVp
ZhR+hlTDls98KpScQR3rbbKWOxyb3gwZqStZ34USP5oy7ads61TwpJ0KoqzCNNW+UN7BR3eco5Hk
Qz97dRpspcvHehm7vcZ+v6tWuB+OrOlhbycakde9ZmmMfKTO68p1zbOwsgr2cd+KYF8nlPG9iZek
K/LGbSgHpKif++axFmSU93FbtOWn0YZJ/VeH6Gr6XiBwDLK6rG1r8UXaihxQNqRbnekaTaQzj+qx
2tO1n7s9ZmcV+zYNk96eSFHDEkZDsd98odNqZ5iCeUbnNqXoVUypbaapvqM0qNjdgpaU/q43Feq7
UPf4Xx0eSfwMA5uApCvWIt6XOq75nvVdIo9zXXQyq4MC2rK0CWCgk039msj7ohaJehOQxXZ7iNyB
5JEeP5BvzhPwCOYlGopn2D+A5AWdN5/3ZdtE+if4Xj26eMjNJvXYMOzDgxyniZ+9bwwM3hqnUWlo
1IgG9wBv2enJylHtTEeKGcJu1U4i7ZN55p8rxljz1q5wjXyWkYsRsAQSb2c0hg07bnUkll+GlmTC
oOWsW7DcF6JOzIHCkIelMeVp4GUz/GRJZ9i9DIwd3myXLPKIcRdNPioXNYgffS8WCTGGYVEmxdwU
n/BT9fjUtPEWiHRmRNYPWgT9eABtkY+7yPVB/aES0TLeixDbGkRgR8SupXxtPgOtNcZINKsS2xgO
GcmhsWPS3m9MDeUxMca1X4JNUne/Rk2vwmzq2mBUKfy5GD8J0AfqH11h3kdJPAZKDiYEluRYLW5V
lwZqy/DIywSBOyTcS7WdlsRNs8psHHudD8ESvR+uY0imz/XG/bBvxrZhdxSH0RrvvPaFOVuNaarP
U8Q54D+8TjiFCdZcRCrFFB0UOxWOCnda8DeZ5w5jR35XJEUfnzCrHFdvdbH24lzCYXKvuzKuDtWM
/x/88c0XO4BAZftcULhTVakJLfVHRDHr7PK4noLqiFlDvdT7LZGgqa8VFuaB8Ah9QJjLjo4fcA9h
ZCBMtB5Osx/n+qeAwSc/Uo+pyFSDWaHSvuNdlze9rcIfWzeR8eBCcOtM2nViWlNexiRXfaiJywLn
2/Gbp2IJnuqqtjVcyzEjrYCYCoNWoUDFUUDqK9yJW7qFHvdTEjtd/IUh3pm8iDYMx3MNKM9yiFwl
5F1ow0l+N56G4ccBNKN6bzgbii8s7GZ670TUDi+RwSb9NVEyiVOJxm0bpA2hYfRXFNChO7ItIsGl
r6elTmOI/dufYpqmtUzZBG/Nz4LqPtx7DcX0vR0CvtzNLUNulFaTkvbbOIxF8iDDqi/fFrwIU5lG
Yu6Lj3LVBdmbYqZ8T8W6qDuN2QGStWwN4zJ3NGKg7pGZHGw3tvFFUUvZUwKTr4ZjcGkKTZ8Xmibg
8ge4S4LvMMELdI5f5KzN31+Ofs2KCE2gOaU17QKxQ/8ptneawvFbZxtgHNOPzbW9/Wbq2Azfhk0T
gexsNetH6aUtPzAPgcjPsdJs9XknCR/jPdcMlaTdMDShvAM8znXP1JCgL48OKDw5ZxgjHdrjWLYL
U8fBq7XaUg1zYP5Fxywqdpj5TJxOZcWbeEn55nTMwUTGwHGUDrQh0x2VrS7SOikigcu2KPqmS3k3
dHG4gyKAyz4vWR376CDGaRjfeg2GTnyYYYYAEucaQST31YxxO6wZHye0yd1aYAYslWutJp7yOiRy
wgSQXg5FJX1vDwXYFirMNU8kqc8ozI/smU7gBs4ZWxLefjOuHpsmZTYs9dmX7zypLNJh5ba0krOw
GFuamo3nchpqUWYJupHBwdQENkoA1UH7cgJfcrVHQepw+hUHDReHmWrSHEpUnmQeb7ybs144g3hp
0X0Z633oRaEqtGMmXu+4mbb1UPHZ0jdSlHW/W0YZ/TKbqMOfwk3MHpslRC8OBdisGnT9RMkSB6jA
hSY6wEBZyUuiaLAcexLLZT3GW8jOEsDrFdf17Oy+6MgUfKyZVduOJ6SIzUHRxZK7tSdT+F06Ghyj
KIzMQcKi1uwA3+7jKUsmGPTd6zII6b1fVmCCMhTpKIRE7Vw8KadqDIy7aWox+8DWExm7eqfmEaTa
ZgTccAI+4JAgiuq+ooELzdqM0o2MDsCpdqh0l/WSiJ1kEqKnFBP6SX3oCRT4ItVGj2kC+OWzhPyq
blMEVXNUH1Y7UPoSbnxRZM9E0C5nx702zyTsQa+DRwpFtIZXNwSeQ7A6Kf9ShLXdUWpxDmXkTyUF
WwonbOLf5iYBmKztN6tzI1YqT3HYdxL/ra9JnxIU4fRfdi0werFNJSnPCKw5+zJ0uLkeoe9z9KVo
tsCepkFiA3IoE9DSGEw8uANsyFt8E2mjbTxi/Rb7vPEYVqe90z/QbsJlaIrtqOCs+EuIvhz7dJ7q
qXliQHKPd6IpV/PIMJEUP64LyrqvK4MC9wiJotNlOlVlDDJ1xdZ1DzeG3v9MwpDE+0oNgXyLRjHO
r/EIjfdroVxXfDf4rgNPrRBb+bUYBNzSoRXeSv64ucR4TE1W1RDgLwt4nZZBpTFX0Ucr3t+un5Yw
Q8FWr6kPIqFOEpXtvVk8tE5ANzX6QO0kepwVizWPBR8VQUBZBTC4hKBBJw5ikd0kJTyIYx60U5gF
2nXkdfStbuYdWhJF3ByrylSHREhc1YMoZFJmXVIThuBsi8WPAvQ11mZ8aubggU9zrE902WKfUiCu
D5uLzKswTsFf2QqkcXtvfKRlOgdj4O4j2dVNmVojXftAC1v5MB05fH9xP5OO9lg4osx2D1hpOfrM
NOua4t8TyKqquByfe1wQOP6goS26JVW9rnO2dkvzIy5W8sy3CMm7A2HvUiNKHzacaLTbUK6LiPqA
XQv0qQDRcj71EjF0iimyNXiA77JEG7ZI4kTdcfgARggZJi/HHT64OlowDJYPpWiSeblvcSm0T7Mv
VpFXY1UFzwgUdIApSrsOak9cwMXLmCBa2dcdH+VzlzTlfOhHUdxFcsDEcBKrA0IuZTF1EtjEHaC+
ZuHjhjDQ7RqKfeV3HcaL+/Y0xT5uWgTU7+W9MpzIvR5NO/3qZzOIv2ZQFj7NnMqfyE1xmO2T1YEx
PNFiGfMGlNEfK9yZMo0m4n7ogZkpsk4WKqozHD5sWndmxuxOe4hGFDLak4KXc4tBUDKycQfLxal8
KJtSzUOOXuzQqpxEm2QwARg7Oj7FST/TJ/jYkjfdzhJCGYXEQGZsrbWVn5AYAyUy2gb2gdk6w5ZW
ZIZ0nAAYhcpqFOdlVA/gdg3JcF8uLPjWM96WTbYYYmiR06khoUidwRDAlzaMyJwTttSjhdv4XEz3
7TIbeLUMBSLZEY2uoKK7flFF81XqRs47izcifpHMzeM5acUcVxmaPUNu2mYd06iXvkod4e+udTWA
uBTZblNN3zyLw/CwyncznkwspCOfcMg63iF1JXbdbSUcUeY06egSxWnbgKl44LaMy/t16Rg7zjAg
HeFZDppKmQ7KodvSb2hMxK8w9rHdnQMRkyYAAI64SQvUG0RnPa5HlAjOvHo3LI0AZdzJeYzzmilG
884Gy5ueJTkISqPHelwJycmCf0bpnf1sMVDd7AfTmnvsFX6JpE3QfhpWkg1Tw06OrdMHs3D/OorY
LilQZgmyNdQxhzSMYKSTBhj+88kHHkULuhB185OZns2orENs0nbLli4q4c9yQoqFkAQEuhBZ4UHj
pIUIbYswvTfbp551OOGXYmNn7V13wdvVh5mHiw7q3Ml2sqBqZHzYBkTf83SMg6FN9dLB43uVLoOA
ujuYZlJ5GG/9sWdxcRCqmM9G44CS4eSzxvn4PgxRrwnLxiBggyRORkUH8P0W7ETfhSlwfDaTlM0Z
7A79YZqi5q2fehxagIrlphDhDhgqjhChFimT8+duSCzSskgdmwEZ91b1wa40ODNGKrbMDnxOpYeL
6cpQ74AP+SdWTgO2HDTvOCiKHUH5hOIZkGI/2KBDxuSH00qW7/DlfI8aFRI2J/B9tLdLFi59geev
aNhnzg7tBcb2FFlANP5qWx5+bCocH5Em01vl+zlro44/8a4xHw0zxQk+i8XZyLbGedL2KSMtz5wJ
1W7VDOCWkDu1g2AcYVOZtOSIIeMxX1uDkA5eGMPXcTUybQoopw0UIh8wMIb+BGdqL+FXfLQNgkBI
7pYtymLiCvD6kDavUB0doO7iFwrriCaNUfo7KD9xWOsyNpS7pYikA7kqhn1d2yEARnIbPbXWa2T/
Yml+QjYZHPuIrC8RZj4PXonJYtphw0NTOs6VaYNdxdrmez3N8jJy3r+qpaHY+VSjl8JRSC6xGfZt
rIDcNk10jI1yO3CysdE7Vx8r3a1btibDvHektWUatEX5U1VOP5qEqS9+tjylE3Fux8rQf6rqYln3
1pmen3Xg7V67gY95GFX1a6xU89xEVfytCBv9C1ZuBK5SHIFZIuXHzRPC7lFmLB+nri5OMy0Tki6A
TuSYSUcMsNrRHzR6QN8GnIPtkW+ocuWmVMXBxAXMDqOmCsps08V6LJJQlTsfEDKnIrAmzBvvY9S2
+mntUDkyY51bXF+7YivW8K13C+7lVFdrcAkjsQ2faDyAtp/EE9G7CnlMv0O2HkVpvyXlA9uEumch
tyN8W0WFGpJbvwfB6t44lAb3nIDzhrVDioi0ckI9Afck2Q1Cdq8AqAHv2Y1wOflVaGObLEAM9aAM
XTjEpANcxIXd+icVIsQcNjOe15HC7KsOZase0Axr7MOG8Fft7BCpR7i+1Em+Kdj34tsjvsgkrvpv
nC/iBIWf31NOul/FEHQbSp5zcYaq991zGrFqnGF3GJVVKMeajEJu/sjEjNdont49zEQYY/6/6sgc
7+kSiy7tRJKACduLxmGE07D2VAncfjvnWPvOI280IkgXP5e07fk96Qb5IxC6LjMOV6s2DeFf/BY0
kcAuRgMg2EEKgzBFYFX9rpLr8BUxXv8Zjm/FT992LE5DSRTN+BwhNC7HeoIOfEGWma1TMo14Wfrg
i/bz+IBDIfzWteX8s0NX7mmWmBtMg8BiT5J5G+5nJGvnuVTld14N8V8I2cTnOnACOZmqJ3JZAT7/
VRaI31LaRKvJFeKkh2nryy2LFpZcQtVTHOZDT1/sgOgtDbD/y3SbKnWhiEDKrDU17ffF0m/1XvXR
5E889O7chu8lEIFflqT4iHpA3OlQ1KjassoYhiDEZxh0R1Wu4hESY4r5gjgbZ9gPPgxxYIEJFQ1m
0Z76ReBkkxHOv6dtGwvyZUFUd467ZdhZcO14vgULCq7AHtlkB2nH8ApCIgD6QbTIGC40hUqeN7Ra
j6h4IDfDoRgUKAzJyt+1QxC0mahXchQQx+KA9i2nn0vVJI8bXfwHHwIolm9iKLosgtlPlw9t0W8j
roOlb18rHm3fhwEMtiWQfbQjq6tfGBzIvxLvxMF3ctCXsWUI/+I2sv1xnbX+xDfNpjxAPvs8g6P5
02y2skeI67Yx6xaU9vbcYWIToxCVe6sghH7E3FX90AgM7OyK2JfdDjULPmU1chB1VijKj0f8RHKm
EBfVByZCbvKIdx7rFOhWZYsMumbHOdTFWRmIEjkH1B5DPnQRe07mFQuKzy7bVJT19hg4qJZTj8sC
Ph5swZXlwcmsL7My8zcd932XtmsV0ZS3kTwEUTeggLKuCMKjfob+eNJ2FqjNqjIvYca87TRblD/r
rcKbaqHUoCc8N8V3MRvMSSdo8M31EAYnikf3jYwzKu8VApP7hGEmYV8ETb+ehLU+OtVJJL50o5/s
k+Aa7uuj3Wq8ELjZeHtC8aC0u06gQHbcyDLxLBqdvBTlsmKmBBYlqGrzaQofEXutA7KEaSgzOS2B
RgpnpjkvWvZ+/9LCJ8lRDcp+jnRQNs/JEJbkWawhXTME6H45kL4Bnt2uInwap9p8s8OGRDrWK8qZ
oLlYtFbCKPxelQIRCFDTvdqFQwP5ddB1bLyPgigekNNOwZLrVovHxpDpr24YNeBc1ic7ZHgorGCq
p6ngAVVW3+LJsFxso6HY6utU5jVHZNAhMfN7mczlocOkpUitjsn3bRLiHhUJyQ8ra9fTu2el+c6a
LniZOuWQC3WFu2uC0bVPomTBCSXIp7Ka2WMIH8ozoHB4sn71GKvsaCFQbKxdyQ51v0CsWutRvTVJ
tZo0CNl0cnwwUUb1og4bBbz+ywAvgl3Q9t2HsvHzXROZCFn6vNRtHi+xCg5EhM3ntulpkiPq7TxU
635sDu06WVzJIxKztLFU7jwKlUnqfAhvkCkqm3saSjOkPSJLl0bMDS9lDdYDTpfZHXxYbT9KNqIp
XJVguz40dOqGXZJg0vcctzj6UeWViC5iXffvuCCCYC2gLVgj6RDrqMwXvvlpBw1mYo6WB5JnqI4y
tweJyc15HXCdZLPCDD/vZ46Wx8pXn3KNik0aBjNOVBbVyUMsyZKRSOrvC7N2Qo6hg2lvgs4LGEIu
iHmCVe05rROTkgQ2KMgcwN9LVendcNrqZm3z2q+lTKsK9oW5a+UQgt7e2JMYGX9E3TrOTcXUgywi
7BOqxSc+UNSrJNLcFNSLwn1SZAAS2S5JhVDPJH87ckXG5jG6je9/CjQg6ZyMqk3nkA0HVtdbkLqe
Vbsljt1bMZbDns4jkv6yd2izTEn3MnZ+/RoHY4yheocGQjZ3CLl3o9Y4CTC5KIOnEmD5D9W2WeC3
isa+EAsnpodWwkkGyfoMxodHa2LdxQXywKyFOLk5eDgsswwvnqjTvgE4PkUnbX3xql3HHDV93AN0
RP0vHZqgGU6BqsQ3lZS2/rWxZjYp0ktUC4LG4yHVsMi9FB0zNKvrqIYStyjJ9tRyVdhD58nUIkIe
kjuo9IenYgQ3bcdrLWWuoVkb8kUkdsu6olUvC2Y6pmwFXuEDGmv/x9GZLMWNbGH4iRShKTVsJdUE
VIEBY8xGQds4NSuVGlNPfz/urqPtbpsqKfOcf9RfygkNfSmVU51F41Qn7nluJjm0dy24GPYmtsZv
ZmEpHsuVZ4qcOtOI+2JYi/HOlGGg4NPAGc4zNczboalM8zkAdh9kn5fvqx8sv0mDNX8Ni80dADxP
nWe2V4KbsAk22HSiY50P/uPManPh1SrXzHj+0KSdxqrEdtOEHqlFnjW+Or0/Baeg7Rt1+RbHmxRy
YL11PrKAewisLv4w2+5Axmmmbw4M3X4ppc0fvReuPK724rxWEnZMloNzQbgQ3M+rk9MtqsR42va8
ZEKHjPmaAs1TIKPNQT3jqRBeOBjYe3NKWkUwRpcFl8hrtK6Pbi78rBV+vZwZEPqkck3BTDFMf+N+
G5crRaude+gCud/XfuBeosHTD9PailNhR/QOA8sVAsyXIqWMNt/t0vNFA5ASoXtpw5ELjmmuHJN2
8zWwA3Ap/Y1YJE4I692/xQCpkiwW5MxUVsu/BedPyVG/1Ekvy/zNNMMW8niNYZ9JSy8cPOswXYW1
lf9aP2YIFoS9C2oUfFiWUJbrVU3d0J/7KapfNquA48Qu9nPjauMyHvcSAHPz4YGHqLvL29h5NpZH
OGJh2YdFuf3BseHKKs4YDjqPydCLivDguba829XcHVePP96xp+I4lj2YX1xzybSQPEkXRsURWFjJ
ZA2XcshmkLXnuo7ZxEjYhHnXdn5VZc/Iu9Tb9LlU9ZDlWghuFatpExW5+zEvCfeDs5J52i+xe17D
bnkLt3lu0klzhuA1Ca9rG6qzZ/LOh9spg0c2MOhuSLO0a4QGBMil93tsyuU4tVL+QDgQZVMQrtmm
xPprtkaTuTDOz0NoNY8tTSkpMGd/LsLceuNtRy1qE5+fgIY5pznX9mEdARC4C+Wp8eaaN6jMWUsi
utDSti15L9u9Y4QzOD2Ctfh0nAHjpYh6VrdyvukWuWeUM/emDtTW2R3BAGwty+vsdW4CJLqxck7k
JG7a1wnlVsQtx76XmXZ4XhCFZK6HiUpsoTi3fb6dfQcytuuMeWDZMMeNN+JpEVZ5RpEkLk3TR8fJ
avcTgSPNw9SI+NAN1Z8OMV7Kf4odS+m8TOa+pmXV9KXJ+niLn+pK2G9r2bsZxKT9CKjb3FTZOn94
2L1s94s+9bwlz7Ott2E5pCuT3ivsJO/2/JDXS/XpSTBDr7XleSydIgvlPnKKW9YnarMcQLP8dEzQ
nmhMjY5LhByL58L/G2I6nIvDTleOzCr6sX8UYTkdQaShRfNtyzwdzqdwMqGVlPnyHyl7QDPVvF+G
3v/LwP01yDV4xqBLNzKJAretgrNawelfbWmHIPm1m5XWFl+iWFu3cR0+A9WrQz0UsCsyj4+maa33
XXtcNNzn/ivIwngCtKrvbIFdDc3hwEVuqi/Xn/ozOGTwo9HT6xg25VtjBzSyzcwAeJPGnGS2ur4n
NDV6dpoyzHYNHnG0grhN6kLHbtL3pk0Mipss75w/OMpGPs9FZHusW+QrhQnCQ4dfV6cIWbokXsWy
pgXiiYLLHtNCNtSomoZtkk+bVf52KwLEPou18zZCQkO7C/yDpNYxnYu9aL3TOs1chHVgwcc8Daay
5UM7j65nHU2AqQpUaprkLngBWrH8WvZ4686MbWZ7AUqtesgqo/34ZzEu/h9Rm754tIstHA69Exn9
rzTePtXJttZCZcVYDO51j0lS/ozKwe7v+LhxqgsXJQE0t1bFo0tKvPew67bOfLm07i/jOftw59ZO
2wyJN63F8BxjJtNce4vDLWk3g7P+jGddDF+RtQaDSTpVOho1L7/AtEHW5ZoQPD0X6exXEkzXOPHH
PDXM0H4YyRv0Z+0c9NLl//chVgc3nKbXYp3LNlnHSFuHfBkqkwLqhoyW/oRynBuRflkkpKp3i08z
1D6cV275QXMrZT68sVAqZqSG46ZNy2Y3bzax4PpHXEZrcSTTyrHTuBnUFVDFRc5Q57X6tyDe615V
JUz37JD1r9O45OLfKP5YdZWUvKzVQz+qoU1jh3BN9k5oLD/hWu66x26adj5puYPWJrUBsE6b1dFQ
DZ6PYuYujj3fPOD0zOX7ZPUmemTasss3s4pdJfvsq/Wt7AYeJteFenIOnlnd3xCvkfOEEqWW/wqS
//7NIUJs0uXQqZfZIuyIbbYHYbj0ena8FKRpt54YfSZ5GKPCeo1XnhKib/26GGyECWVY5zRmC0Fv
tjWXHWVuUwluPImFUOc0KqJ5e5kKyJmsHBE9WUnYo/NFSttPWwvta+f2/M9ZFQK+A3xe74uHrSlo
ChqDHOkD9/6kD9QWW/N7Laxu/YqBlCKXzDy9UdLtzsS4bunAtQ6mzPVUQv6Nm5K/vMqCEScaxIus
S6uKMWqzSqE2u2tcFEc1ZDw9A9fYiNY5I/fR5jJqa2z7LBzbqLmNm97iU1hUkRouNEdJxiL6dvcP
f5lbma62h09WdjNMU9a2BOD+LIC2vB8bbQhqyLYxnIOcnAya14lMdXZxo8Mjnr9a/vgys30+oSUR
OYIBlViW3B5Gh3qO9p6dlG036Vxy0v4KI4QYj94SlDvyn6IHsrjH0it7fdzKBQxstmXQXAf4sOYP
BFa3/xo5sMS/yplsiMmgbNbSPtsYQP2WWSFEKge3VfOzZ5PblpFz2J2g69idismaCC/dHQu04dTy
ZcrmwnnCAkfDXe/u77ZcQpV54xSV9TNkgVn7W2S7YWtnBI8M+3+BI4PtswnnoobhNkHz3wYiMA/H
0vNkcVRRuQ0qHV2xD1e5Q2ATNR3gJ96AB9rT/u2af1Y7NYMQ8Ms0pPChks2IJEkbO2iFPSEhNNH9
B95fhwfeviZasmgy+ooovemujmA164/cpWFE6e8s2E+MxznBJ9026j9e5sq/2pNbDsmweqt/dKqp
4O2vaWdNF2eMiB6Z4n+ysMvPhflnm+C5ChGNKaWZcStPypd785wHI9f1btNgxWESVBfIrVa81FE5
54+r3SzT1VKIU++qSlGclo+6zZCsiwMl84LZZBmiv0Vc1XGyedXAKyoZKxgZh8l6azmz+wM/fzMf
SpTRDc75yDs4gb3Pt9wH0PkUcg/UB4ov9+/gbXsEtACBCqy9Rv6DgKRm54Da8E55oBFcOX3cPEeq
jCkP2wI7CLKlsV1NkIDfvBeIbObHmPXCpBCj4XAtelqHj8bj/T2oGBI48eZtV246FG4o3tZ+Wr1D
7NjbmLA/7I+m79e9Txb8HXtaVeCvTxaqF3GEYqaTpfKMMAwk23A/uMO8pXne5MWZuLgCVrIwVOXw
8uDj7N3teZDW6v+y18DePm2arZ3MzCzkgKOLedtcZ9EMxyQ2/l6cuD9NK4o1TwbhJfYmYD+BtDR1
64Zun8i1eZUAMipe9DIEwY4p0Ehj7rE96/sYyZzYi5D0fB4A9zWvBSiRaqyG8PmqeRr9aAgeR6Zd
hpZimrcDQrL2rq7LcL8EuNsvqNeDPyLe7OKAYMN+d4NweZF8s6QOroMhrrUNEIOGtn7WaATCvwHY
/H95ztty3upu7TIMsyCDoc0oeAlh3/07RAnLD7/0DSB/20X0LAl7ua21VdX3VV30TBteO3/6Kva2
m73F6gMub/vb5mFbp7HKCz/pZ9+H1ZPYRCzEq+ka50uUVktVtFwclKgAM/KPM5MwVBNflkzK3Wqu
qomCQyfb5SSicKuImV+BIezvF7l3Y9gQo/RHsU77ko7Q6dwVi5IhUKhbv7nj0n81EIV/CT/u95fd
F8OHsXAd/KhoQcrvta4t4oWNtcTHHIZcH9BN7iqLu7FlMFm9orsJQxJa2pWAKEfcXpX1HKDvINVp
r/V/UHLfMuNvuH5Mtq2fQfS3QkHZ1dLWOUyMrLx0LWcUcMJ4cU97V+TVXKjCzh8BcLF6Jchd6/Ef
tVLSORRIWRi27HiO66wTpnVOltKW+273eT+88VaF67f9AYBrHegOfYyBsXXCF9eGX2Os6v9Kpx8c
nqF9Lo5EcKrgHg0ZV3VJW8UtiOshTHfLcc+dHqoRVyXAwjT26scSuAPgpkaqUD5Jt/flM0BV8AwE
W8u/wchOYc/V8t4T2/gDc+nWpU7A+YBjah45+625sZ4lZ9cPP99kmIbhIqJDsBU1qtNwsPzyfm2U
1/yqfdVxXMrCEueVBSw8xxGQ0TEMgEeOKLzKOZP2ikSlNZHwL0IOaHzCprLNy8CvbjqhasbnXAr9
LjLjgeIBgjY8KQf3td0Ad7dT47a7l9VY9p7kRIHAwUeVxHO1t2ubFvTTAs+uboxwJSETPuwfC1MX
+Ucjmko8AAgteZQGKo/8BBBpHw7eEITiGklG40dqqfSl7UvPh4TWA+fSXMXj3RSZ9VWN+0DPsHDH
IomHFtahh+I8tWaWl7DlpD8vZh5XehgR8EFwcA7dKzNSfI581K5fem4lNO2db/jxpAKofBf73PuH
NVY+f41lXXS27iU/RVASfhrMefcSb2v4asdB/MsdeJJTmtxs65/ZVME/iy7/cidPf0T2EvbHDQZr
SYpcbfLQ7EDHqcVYFvxxOfusIplj8kWeozUQ+2Fpi3F48/H0W8eGVJP8b8eYEf7alVh+aOk29xaj
zvOoogENSq35vppcGDiGeQ4T2/KrEeA4NCNP/dx0Q/HkD11jPy4OOtSHJp+sB9WiaOHm7MxN0S/v
Is6u6vo2TAWcCspP/FZt0TQHEVoFCQDNtAvYckd6rx26uUvvTIF86lpdpCtbQqJYppdkFUF81h36
zqWzhneag8Y4aaRbPCqH0J0nwalYZHs19b/ZTCQCgMFn6uoBcbpr3TaaujHKjBp0S3VVpHbkbxxi
nRsTCONtLmdUVOy/A+P0yLXEOH+r5d2nZhxt+aNdKt2/RHR5VhddNMP37M+rkuzGA14yiyeet2Aq
kV67CPxOBdN/OyVhbna0L2CVL2wkcX8YtLvcfLcTV6ny4RIzLyC0iC3Xe0bRsvkZy9Y4vu2Ni7wy
XIO2eS1VbneHUm4odhw4GBDBNR/lzaYX9LF27E7AMNRjfZRr3kbnTi2ifEDEVwEQL8OU/4NSqKbf
Q9yo/jWnHlokDFIT38DejtccQNY/IoGfIqDHZeYXx6kfThqdfMFFBMd0jvtpWS8Nyt7naka8eVSu
ypsMatjIJ2fPoboLCzHmrYUMI1qmddjNE6937fV5t2Yee1XLacIkwc0nrhDc/BBd6SJUrHir8MiL
MUi6fJ+Gq0dafnv2673YIVgmtJxg5Ptp7K322KDxuQwrR0VSYbdYUgbV6TZSd32nI8J4ur6XP+Jw
7O+mxaVYN7YC1ECWQT2l4VrEQVBsepXwX2k/W5RoDjr3vHcmChOkoeX33sXfxf6vUrxFr+velNdm
c4ePEceJTKqecrOUdX0112mKA/QVXB1TChGL8k8Z26nuZ9ih9dAO1nhZCTjkrzn04ZPIv1Nwv6U/
N9Oo8j8dB+oUbpONPWnyNvuMgl/oY7zuIcGCO0Ny2n2jPHdgmTk4Tl7sJ58u0+UrioUIU39ZnS6d
y6m7IEPQz0Nv+QXzpvFNnImeqytFBrYWT8u8o0LgTZxY1UL7H9KJNm2n3q0P/OGDD90wBN69N1gq
voztoJsMNxjVdnnNDv6Hp3r+kLuZDui8cCP4Qd7rg3Jadnu/ad3l6MpRMRBa26MYluhYyao26TLP
hIFNDodV1g/2dBr2sf/LhFUfFlGvD8J32iOGyTnbGO8eZgmu2eM5+FjjvuKBVDURSLvqM3+c2ien
ylV7akpTP0KNtOfC2drHwSq9A2eZC+e4meWomYWSKt7js1CVeeJTnuYDI2GjUJME9pSy4aIu9ZQ8
zhK+4IfistF8gbQ8v9gb9UB+rOYMSQU5rpucEav6OkbR3dehBhbcV+6LcfThRHp99cUufwvlb+7P
SjuT459WTETuu9ZVSd9AtTYP7miLF7cIol85yjeZYjHKlySyIInDeJdjotvK/dpQR+2JHS/rtRD9
em68GhFMu0PQdvobNiA4/Z7s9Ejy2Wvvj9fXQX+EXMU7AL3dtOnSkUp/kTv6idZxpTrbuYg9RgKX
rCpb+g98Y4wBm84RVtXOQKSx7d9ySo95vZRvTUeBOedxK8x05X/yjmyLSBMiCPYXrId4WutI106a
F7N93gVqo4NsaqtPNXq5nTwm7opoH+VFrtaWKNavM/Lx8aWvtZeDKQWLeQ6jDqBhJ5SvT2odWuaG
YBZdOEOf9TNYPOjwVS/fd/3enxxCdKYTRJfZDh1Xov1l2/N3QQNKpzoFmEBjuHpes2cTe655BBdG
rMbBMgh1sHanXQmadrgrdnw9/WmzO9/KBtjR4hlyicqk2YpZLBLIvYHBsrJjK77LqyLXiH0atqMY
xZG4D6cZhtRwQZ85BhFmTZ3KWTDXfnlin/c/YzUGOI78pdjojPblW4C47c4OreFJkOPlH/xd986N
cXPOM6dHIv/LLmsLWNC2okO4bkzLPLTReeCZYG5jwC5SwfoILeZQFZbh6ZpN0oZBr5/2bi1ywLzN
GUC+R5mj6EBb+8Kkssz8t6XEktH03SsJpaF1tyo2vsMYO8NP3++3jANFvlIdwWhLpF7J+F3ucUA7
G5RUkaDT5iAATuQUtyEBbuTiMXTByi8HvmPn02YxORSzL8SRqxKtgkQ2BOdVM0kneq1RnqwGhe11
YWANUm7TbXwgh36ojg4iEPPkzMPoQJrQfHP8PoepvIGWtKNENKgYUrwkTnGQexUET+uGNTxRgdqC
x7gV4f6IkK9YL+givksLbN6qa8Wr2t4toRj9s5GqZPezt9U/xX3uFF8ulgOSAq0SqKOAcF0Tu86j
33Ef+cETBbujz0ttFS5Oo76RWVDYtNXNW14H6cSh0KVaTdhMkgHt2/DDTNy9HP2yQYSVktNod+nI
BQIZMedTMcSp8RDbPsTzoAUiWsBs6ye/d/EvG65jOnG96KHVfZ9fHe01+WHtNvnmzV3xiTsMuNsv
xBpmWhsBfBv7fjS/wcb63X27hpA+wJTINpGzDuiyvWE8KpsNOlmwTLngqmgAshp1PGDROP50Me2o
YzuGpX3qonD5koWKj0Wwj+o8eewLCZ2o5hii+pSwM/N8G/ppbo/7YiL93O1zbSF6KSUdEXmhdHFY
4q7+Y0Hij7eukNF48P3YnILQWk2y9k1hJdW3y4B5uZVHk5cl5hG8ymmwBdFfdGb+85Cr8qHoQxjQ
qHDZbKO1RGyy75M5akaJLcUlY6tXeFs+ekuGNig8Sc9VIpvFy89zr9r85lm7/W32nDoPQbmNWuzq
E03Y/e7XsXzsui409AMH4lUomkfZ0e2oenAFpsnrOkJOfMk6xOe1d0X4or9lXBB0cMh3Poh2e3Qr
sUNHWdt+5UFymKTrdT+Po8ifmh1p5UvLwv7kc+miIcBWl+Vi3PYHtyrr8BhBc38wbJGm53acomWC
znn/Zddqv/Q5btA/Ljku8zMNhmN/tNFyyMeojtrmtvdqKS8hBr+fax2LF3vswgn4iR36tLRl9eTK
OIRVrOqlxNIWl7lMZS1D82hZqsPuFyKJTgnUa51f/uCrBXx/nZqveC1V9Z9CexadRYCsOABwLvmt
XbvWLxCsYnuX1bYCcoFTjRmS29H76/KDPbmtS4C0tADWjjtKULxK3qycV2y5e/fEfrZuzzBiS3sk
2XL/F4HfwSUNmOQulBsqUae1dj8WBO5ZWKxedOtQAL4iU+chG92aUw0ItVEv49xP/esWjdXywBCe
LxekatVKWIrAPFFX6hZ7FKwcMElA3REG0JtTlEeWdeBmxKVonMi+Rmpy/9B82g93IRgFwn3VFV+m
WO1rieR8PPnClsOThRx6SKyOVPJsaseNhWKV46Xa9/F9bRdG/wU1dv4D7nbsEexY5Q23ovy3eS67
Tkt3MFHmM2Q8zo49uKCwX/L3nfaUOqNnboHy6ikKi5H7NEksq7y+YtLwwDRbzJm3xRsW67CNSNGh
vGzUE/Vq6urZmp2KcdgfzLWfOuZRlwZHiXJN4MASyzA0T5W7jvqnZAD0mWyqskr7KMdr2sQiADiy
Z/pY9ZSvkBJrgcSEVCV+0CUQ07Wekdwc3LZQ6i7KMRglVOKoy5znUQsIKTp6MGxHIei1lvZx5eNa
Um6KsSeq0ZhXuiqNOEYDNgXaAFFiNf9ni3PlasRVZnb+yKASXwzPKDbM0o7HakCceUTHZpm7GNtc
livP+9uFYccdAMXAgwHucSi2xsX/NM/ql4XF1GQRyU8KKS09JTiqZQ9AQuaGyvlXi0gA83z6jbCn
Yh51WcS9lfrSjF/ifA49RzIVhXN+9Ld8uSH2IAGL4J2uSv2xAu+APwsgz2XU/4wWbFUHd17No5zm
qjuMtE29BHbhfdZYoP7bZh/2eYvhKm42cv3qs8wdoEjHICSMGa//2YhRDr6em/2rJKzmOE7+HD1G
iwP1PFnN/KAl0tw7ejXst3FkkzkUwh5QiUwqrC6FhIbswQ3kVGf5WEHTlhW5SSfMeVH7ghk/dg6j
KforYjLrp0s5+XKMO38ojn0IyZHWSGLkEb25+KuKPOhPZkBMnRTRxmFdare132onCJyTprnHTU3D
oInlell2HSAM4Qm7bbOV341m2eIhVRNbGdYB4eQmZSZYhweEGIYPO9Yo7tk4qkUgC+fBZ0zBR3fE
t+xVjIwwsdtRT5O4WKEZ3I8WziadmtxZnjH3hdPrukayuOy9u/o/CN/Zt6QerMY+cN9796H5vwJx
zM0j6oCoeWhzi5ccfC+vxpsYh2qjChK+7oiXG9Xgpks/yizFS9QfPREMGTpFl4oFHdpK8Vtlb2Y7
M0Vor7/Rb34jygxDFqp01UcY34kReGhIaPLeup0/iZOMIFCkQU1tfqmCJb28qmD0oL26YXUOdkvO
lDmNu+GlA7mvxRU/vbumLAAD8pkY3ebyvE01N2UdwI+2ue2rLa2EP+orSGsUIUhuhZZIDUIEGji9
Or3fq5kD7XnnjHMf7cBGH5jiSNn1kxcx2iGEEyJ+tTtbT8m2+PP2wEJmPkUfwxcmSKnnY18AhceJ
zlE83JwmFMGScIaE/dkPnDVzRwtOp91H5yUmjusabBESXnbIzUNF24c/2VejX4YT7ASePNx5TW9+
6M1DsbtVZxSg9eOsQz8dQuH/N8CPfEhEznfz4PsH44dMjgriHTYGxXSgc+uALXTFCxnUT07rFCmd
s3UiIg1juU5BexBtrUi8q/IZpjlurqZQ0esi/fjkq0kgT6nd1HE5pEvUpO+SI5FMI2FxgLWCpSPE
r33nU+30D/bLSSv9zaSOeefCkATNU7dExdOurJC47747Bg0SyHGsGsG+nTd+BnPtPpndMleWxRoV
17clJaEsePyt8xA2uVCi+PRGhWOQ/uzjvk0mk22g3rbBRiLqL9svSFT9M3CxQyWN6JyPePDWc+yt
ULZdUM6vZGKN2ChLvaUgbhvPRr+uN5cCxvfew3zCXR3GR6+OzD1t7s2b36j1oybQQqcFb4UHDcMf
tWN3fdhDjUrFadu3iTcuE1QIUbpaz+EPjEzOH6uk2gFDjv+6u2V7re2wkkmrtvlXa5AGoufuT4JB
7CFitDmPA3q6xCADf1e01jwPq9EIRBmtjj7HAZg0HkJaG4vi1bZ6+dEVq9Ok9jj7We1QVNjEnvOi
7PH72opINtPSQqPdecNjXdYcNoaqpt/+ViHPLoNdvnDTDndoB/ds6bbgr2vZDJdsV1FKThL3wzB6
dyvY63V0XPfd85vtqQsRsdkoyx+0K1wHieOUw2si4f0hNR4mLDPVYQ50hTPflU8xf8XbGO7jP+w5
mHI8rNLaGGajCjzoSFGPvA8UoUKJV1jbO9Oovk1sQyAF3Zxhia7eJjS1P+XiBBn5VuYYSNniQUSM
ZSc6ElofGssN2gy30HgriUgIbkhWaR9gFwO5eXbXyf2oVlv0EFIwyxnuSm0fjdXvqVNvzmtbAxmv
PCfb0QZkWH4DsgfO2YWzVkf8x9M7G+A73gxkQR7OlCGhJAk1vwiLKKu7PqAB3atwpNtQTfJaWCpc
0rwahmw0VbenS67YErqiVcfOQ4R4mne9nkgLBaiYSdD65tHi+COIpFUcLcZA3kjXLN/UgN/vZ8de
RhQhGORvikCrs98V0bG3UbPc5daEOw4m/pmkBlTexlM2z3JYLvvd1HfeMR5nGJHS0iCorEFpPUwz
R/Q8HZw5Ihujndr6rNdvqc23Q/uo2yZgOYr9ek451+ZsAaI6q3Fd/isNkuRNTFDpgLaew0Mds40N
uK/J7F5ohrP6AUmSV63/QXoSbOKyMmAtgJD+zlushtQZ1hYdYlgbvE55oXHF68phUe8QyLRgHNai
8/qJLIn9PKgFwVm1WXf8vZAKLeZbh2vjcmORVoc8zJtLgOLsjnANaugLrFNbgSBntDfuA9doyKZK
9dQHQxUjg8vjTfxBM7KO2JSm4efCBvy34Tr6ryDe/dC6Xvuo93j4peuQl8esJgWJ6E6dHX7nZFTK
6jLTSOulErH6Mq3bHlBjAlIvlu5TNwSnCffoO2NcxNrHLJUPINJW97fFOv9zz0MIEzEFA2PJjjYu
F6gN68LRhyJa0APkrgUlHryP1LSdW3K0b6Re1SgWK3EawdCO3Ef50xga8zPu/Q5Ir6p+srFHr3OL
+QB2sWzb4zLy+cEhgr6WkEfPivQd3nSE/V+rxxlijT4iD8xcf3ZR74gYol6lIZqapJUOUAO6Q8DL
TssqXarFurPhJjK92itAvXYdCmRdijipMdZZ5CLLOtkePP8F5Bp9tLt5VgnU0gOAAkhpO1tC1A6X
xdHtmazA5odX+mFK+kuV4rVEuhwr1CmbJRWh4ZGzfzIUQ7DHsIslC8S5mlziC3YAs0cuZ/OrNEI/
WwMuXywpfZ12DMFnP/aq7USyW+wcwZZ3ealJESh4srVzZWn/JhAB9h4E994b9uZJH9U8FhOweNC+
22u0f8+aO5lcu9Ru/wNONHoQcTlVb1JNHlEKXpXqpvfO2vNV+JtBe285d/BapGXZq/MeYGwkNgfT
6ypINa/3ft6eWSX46IrWdvcM2Zgez6JDOYNww4nY5At78gG2mvG1MXPVosZzwSGnYSdNiZyjUJ4C
u1v2BBt30/4kfnqp0rGU+lsLEVfyT7PmJU9yN2gg7JCwlPxlMbjr7dQYVXpHx+vaAZ9avLU+4R1s
5X+Wshraf1MbwqYCotbNxXz/3++GyNjW2aCVaTOUtBvLc8Sa9J1I01n6IYgDx/3AJRqGvHphJ9Rz
3NmFX7Bz1P/j7DySJMeyLLuVlJgjCx/sAyUVOVDOjBN38wnEiQU4xwcbZo560JsoqR30oBcUG+kD
0+jOcI3K8BYTSYl0NzdTUwXw2Xv3njt2h9Tqe7klhdLLiObjiixDlllnGbZCzskJvax32LzzeyrY
3n1NjPRj25eDsa7liMiBTe6QXWltpvojhrv4LidD7MPUOWO6JDa4jzamk/X+JgUQsitKqzxGeULd
S+RgI+j+ojgeGJrLMKnc56itUfpbSIy+RuTd+gezYMv+EgNicVCkQ3tEHzWOn0dO1BWpFH3zGZEt
5KpOGZZxtGvPl1sKfba/rpAIXgWJiD4PmEAeTG20PrQcKGhMIjPgNGqHkXVQmNnHRQ1BAPTMKGr3
gaptXz3EfrGkCZ9uVMZkVLrekbNbtXZjjs4bFzn8sAZthYqatn57X1A22xjtpF+PmMGvaODYdODp
LrdbTCtewAnOJ+8A+wTLQBL47EvC/peSvsTWKYQdLTNlq33sC1st+h6UEqbe6JtyAlunkOr2n6n+
xQ84efsbj8pQsqrsnrMGWAtOb0Zh73xhJvmCE2H5rOA/bTsZOsfMx7KfErn2iyop9G0D0fdM0xpt
j4zXu/ZaVxrbdGqba4GgclgPDuqE2KMIsQ59jmi0VmK8gx5S29zLzI2L3NA+oALge5mNCn0FT06W
tCLpDy5cTuUII4CzbM02t1eqQjsLB4TNK0PbbBdTmTFFedWAHrqlJvslnPAoLHCwDtu6kjqNiWnc
DwlVX8pJgX/waxq6kF27zxW5kbiZk9br98ob5abm+Lax6zi/4ZQK6wQlQXooYoJEaKL012mWVAfH
98PrvIh9NAut+SQzTSSHOM2wzyrKwNduW3lbM/Zgxmj2o9CLcW/5lk0HxE+8Q8LOBFrH2O9kPDTO
bV75XnNFOYCNDFbyWBrFqhoH8D2eFkrCLSY07VXp32LGmK7GhoHZKrfYNI3IoDHRG4Z2kR2wBlqc
73JEvCEgj6uIgjtNktYRn6Ayszf2ozB79ZGD0r0d6k+B1aZLb4aGLPMqlS+cA8SaSuG0wqzd3FRh
PSJSEL4eLIXWKrEOzFgnhNcMk1OPWmtbGAC79MpuPg6YiPV9zGLKXlKVK1UKe2f1qi5R8Katuypk
ogG8SJ01CvkPqY3hzxHVh8woxbUArgMeYuq3uTfZjyrSm68E8Na3tePle8ZG8WBNk/kQhtCXWDZ1
Z1wQ+iGjRUWyEf7uJOZ9pnQ+qWW7tY1GMfuKbXw8ms3Qg9nkqLNgMAlm1dE0uiU2OahMIyCEawRT
nVyi03MPWVcNVE+gz7H1c4f60TOGbMN2iFJDmfTNlwL8ywk0AKyPth8fbAEpdNmUrGidbLttk0zl
vhks72HScucGsID9wIFeO1F2to4CZTi2D250ftBbdJuVWebJFle6BEY8JOkxR6gslgOllehkpWn5
uaprsbPQFnDkDIZuG4N82eJtYuUfa8yBBG6qxRS1/S6klnR0c79fuUx6X21o04+ukw+URHIc4iYl
5RWRg+0yzDpW5H7E4RbH3s4gGgeHiQ/8pgvj4qWxK1TQFYaMhY02c2vXLqPP12U5ri1P74KdWyTV
o6yN5EnH7IoIKNc2hlZii2rw865qdAflomsofxYNzssp15t7qHP2yRVvTefeqChqURJc0PsyONeS
9Xkdu2aLiMcGTOBPyHLDuINbQkoBOj3Lb49DTIcyL03vkIK3eCJiFwSFQYfjJigdcRqU7D82lf5t
nMzoo3BEeC/bMLlxnLBaBQZnPz1R6Y5Or3NFP6rZEEDkQJ51/XJXxha0NB+UCp2rap63KH0jJgs+
+aFutOuWczUAwBihOkqlubTOoKSV96KL0f7QN0rbaIMVX1FewHgqVLqWJlK2oHA7wFcQZ76x8Mqv
joYwe+RJvaGoIZDM26q/DrV6/Ky0ITiqqY3XGO8FXoKCoka1g35JOXGZRQAorX1qgPQZNx6w+RjT
egRq+kscF0Z5ilmsQtwdvV01pH4gWU4XfVJlPRVETdr+tR4mBfWDlKARdY9oLbLiJXiJLP3gcuxh
OmQ4e9QO9RD6EqMLhUV2yylqsuFi+GGLEYnT89Rc0/ZMUmYCg1PBDesrbtFF4aRo1q5oVxK0uJlA
NgTsfqcg2bgT6qF7DclO8frnCMp/Qbi8TINugx5RgyS51fCNaw+JWoU/+H0vfYEaxRefyX4sjQMX
56VqhkNe6z+A8v6rd21+T/zlkCZkmubigOUMi822Sdt35puIC4K0Juj2J0ltHyhx3DVzM6DR+/Kd
6NsLZn2g+RQK68Q4BI264az7gXXuB/zgf3VJLkCio4/QBJmTceDsg/k1eNASBLTvupO69/3ldnqd
3ruB7LzI/C9WO36SPOrvfO0LeDNdJHQDplSURICgmIXYR9o7Kf5/SDw2sbkZSAAPIRrllRkZJkgP
t37fzdQvgM3IkV3cOVjL2SpiGkk2iEneB0nXZ1rs74jWWVVidI/skqM1+KWPZjz+4GrPL/Df4H/1
izFZi0IP9ViWB4detkbFiThUtoHtJoLH+c7ECv1idFpQP21UH/wSkfxiltkN3srV+57Ei9E5JMqN
G5GXh9RzPyV1cYtm5pf3vfTl2KzMNsmokxxYU290jnBF977cFP1iaA6VgmdmRuNBh+vtDrf2mLyL
0y0uI4+BeEU4T4PxEJAOt7LEnFPhBf27HnBxmXosS6FX1MkHhr1r3tB9rvYo2NS7bqW4DD4OG7Sa
jav6g9N3x0YEW72I795zK4V3MTK5k1NVIxI65Ow1CMJ5aWT7zit+MTJdE6BaK5ru4BMquEa4YK9l
NRrvvOIXwzPqBO5hxBAHMcb+dT1wdIUCHr1r1RTexbhMMMNXton2r5l9t6VyXn3ffuc7vxiYMVUP
7DkQOO0Q84qnFZwNMiv5wbQ1f/4/TlvCuxibtZaVbCanFkofLf8eIQkCK/HOW3oxPF2vCRMokBlx
GhLxc3CqreLzux7EywRkLWjcpAvq6lBhqlmbaSIXlQCQ9L5Xv1g6rWCwQfoCgmYCx3SvBU/xEPfv
WoK4rt8vQWQSToadqPLgCzHbeySb2QQ0zfve+sUIdYW0ecmiOAT55AIe6K5pWBXL9734xRjNYcrE
gvPyAXF9gvHZ3whMg+988YshqtImylTH4hbp6SO0DE6RufpREKr9FoPy3zzp7sUYxRKjm2Nsc2Hw
HD4aWrwtLPVMyx1RQUlinRBaMQtA5b6U02EoaEA0+XSyXS+bNvjzg2cMYsk+tmmbSb/xOOvMtXIO
OsvWa77Zg048Ihq7GeBdLydX3Pk1igg8708QC/Hq1SMaL4Vqyx4N+1CN0LL77qscqCXgBltw9ndv
+9xLblIdNRhKoOEadXt0kMB5FmGo7VNlPUS1dxMT+KP67sMwhhSqpgSdEke9KefXljLX+kc3z5NN
6+jBup08b5PU3lwWLu8S5PrrNFDiatLCbi/QwtiOuYBFPR6HQQabiXNe8wRPfWemdV8ssMlo30Cq
SiD3dndAnXNwOyATqLvMbQnZ74Szr6DiFAPmDKMbr/L9G/iCaz1oupd4NHCMtc5qJGZzjT76KNz6
44S2YW+p9EbLu2ZDuV7jfF4MnwePnYGjHzOqDJXul3InNAAneNSoD7nRTE6VosMoP3QI2rRmQCif
m/D6Ib9jeLAWWeifokAhgCuOokz3HFzzh8H1/a2tIWVxkAVfg4LCKjQimeogrFnGbWebt51r9xsO
gRkmPDngjsFgu8xpR61p/6ilE3vphziyolXUalth68NtAjAIptV16YGlzIr4aUozd8nuLB83NIN3
8B8eyzmpfsixpLHfXHmpm4wreLW3Fq6GJSI74DH1MO5aOwYNnoTuCcpdv47FeNLwruElspci8P2l
y91PTLPGY0UdHE+qM2x9cI07xxQot3O5wTXcPFNXjBZlR1sUgZQSGEEodj+if4owhUE0WkKL0DdO
T3dxiV0Rg49j1EfXbORAO9uqwNbS2G5NCNdlNbYn32uvC57Imfi5dj3YZ1u3ZqsFnKS3l1k37ig0
nfogf+rbcSsSV+XrgoaLY3lOet+gbTmNtn4Vg/dbNyBYl6H08IEIeIQd8M4jlpF22Vb6kzBAapBr
hcIwjam7226WIKNCviARKzsu9kkr2EIh39LAnZUQLle1VL949LNXmcTkKilE7RU+k1VFq3MROKjB
uArAVpX+OlnTXdsS5XPrBbKBDd3UAFvEcKLpOwLJzRnH9FgNkLsLMQ5XIwFTACbGasJ0Rr+MjmPb
mYdgSO2PllJYy2pXf8Dr75zsvqDpCRA0+9CD0OAiWP2SFqg3PkAEubIpbhhPfqGgxxf7xHT0UwQn
k8pPo2+U4d1WWkzHpY9PcJLQvom9Y6KE8YZu08zqDDxDYl3Z9UJZScwtGFGeRQHQEUzgmNB5sJez
XwJjwXCXgFfZZH10aBPzSJ39iww69xpuKEictmZ4j1M5fZyiNMVrHkX2Fp66sSx68oe7Kjxkuun8
AjJ+xLcPNxRyv4cq17FlNG2qLjJPtkGnf2WoQd8Awb2yI89wVwCd0YmBOFqjQ/K1VT6W8/bqUxgS
FIBcj6xsOvyvws+1GAhG9RxFerITTU6fEBPdqZv85zRyZtPNhPjLov6zMbLigGqFAQLR1FNzMauw
BnRNAvJYhbsq8q0d0u3PuM7Es6dxkkMHTMAmnfJqpUGBIiM5ilP+3uk3NvSA9dCPGsqV0lfzzIxy
z8Vi8BRiQVm7TS1XblIDIJFBzb0IcSyNkZ6fmjG9gT3lX8HCv9GYx8ucSqBpaihejQAjIe6oE6D/
lYDL/CKccpcn9Y4HTLsJ8EFsfBlCkvVpCAyluSzqDD2NXYEmwj3FmPar6VuZW8UmaczkoUMWvWDD
HnwUdMwfYt1yPta50q70wjObZa9aOuqpV6ivGvKRGlRJXj36tXp1M6Uddeq1x2bkVtIjUYdAg/M1
ckdXVSune3YW0wYxRzmtNGSXC0T03dfOqjlUdw4ZVxqqfj3DVjFa6ScxtiMJkSTXU2U11t6EGiT0
6hwMdn3b9ribkpb4MtNqA5RZ9cCdsQrHg7fsfaK2GOz0too+pLrZFodOs7px2YLIPcV958ml6bUv
daPlJxM686HL+kAeksYd6dU47WcF1WGZe+2EkMmyH/F4oqlqcXXRXM5WMCOw6QB+RVIP10MIF4QB
rJydh7xjOyVFcOrSft/Zoj5grgwxrFbWbSJ1kreTtNlruX5qyBVZm3aj5HLMgluKj4S+TJbq0SzF
ZrhxCFLoCs+RRw0Uc/VJEvewTIY62NqlhJHk1Y9dmIoPOrcUfXSGhQWPf2GVdvkEEGdSK5cOprly
Y0N+TLuZp13puntdZdMOyO24s2zUcgNM/W2F5tOEs5t8DpIQtQfwvJz2qPkLrAL3vqhpjbZp9M3U
6cMtM4iWH9WY68eSjOqPXd1m6wrT5CplQsa8X4QyXrCxSZdhpFq09BEwgTgV3Y2m0A0oPwP5I1vX
pJ9kPGJ7EfsAGBfePRk+yapExRtn9GtzOwO1aA1i7Rk4e8yspa8EQe0mbrvp1tInTh/0vJjQgmmB
M5KOnQ58o9hYJcD6pZujv1mSqJEuCMjITpme1qxghSlOGF481Lll3hyDcIAGROyNuuvxlD0WlM5P
CMTzJ7woat3aZvCcsDlmv6DKvt2QuTLu0BoNxSERZKzowgxtsnwaunMqzJmN4rRY9CVnaW2y0Mdb
oYYAwVtHfgWq3BnNVV9YVz0cUprvqL6TPn2yGr+HBO/f0V7RBN6QOt0arKls80CBmIrfgCoJuVtU
Pfnsy5boMPPbMYi5h5nUzomD//Z1+Pfgtbg97z2bv/0Hf/9aIGpBtd5e/PVv29fi+nP22vzH/FP/
77u+/5m/PRYZ/7v8lu9+gtf97feuPrefv/vLOqcRPN6p13q8f21U2r69Ou9w/s7/33/8y+vbqzyO
5evPP30tVN7OrxZERf7Tb/+0//bzT0JwjPy337/+b/84f8aff/r17//16z/+16//+B+//uN//vr3
//3r3//zDz/8+rlpeR1L/FXnNG0iVrRBSs019P51/hfP/quhWwZCTUlehGnNMZxwvNvw55/svzqu
bgIBBUAoLBNBzk9/aQo1/5Mm9L96JB7oniuMWbBoOT/933f53X365337S66y2yLK2+bnn6A1fndq
dhzDsIXJC7nSdGGpX8ZeZ6bA8ljFzpWFz7/hTKB5Nak61Vi3Gs2GIMzIVWGNgqdmkaKgImWCZal6
w1rKzHKaNR1rjeRBvwMVELVkR62SwQUGhzcXyZTTOOa01NxAgRSxGIGbILR8esVNE64SjIBfUDUW
Hj6cxm4WSYE+YoHZlwby3jX7Mm4mDgCJpn1SXqGXX2RnUqKVNuq3RR+FJG+449xmHQCehw8pRM92
CRKbuO2F40aINObPP+Gigkf1OH8OfaE5CfzRJR+SBIIAEfiz35mx+IImjFCWq64FGXAMhiKdnsM+
bRAYeYnubDNMgnfKw8wYryliGnyPjfgMJigkBsy52KsAFhi0a0lnAmCTO1CgysxJrgSqXu3BNpUh
AUkjilrplT7/SBI5Y3askezik7OxhzlbvMWW8dJLcOd3vE2+QjUmtiCZkZ6zsjAEJFe1wY9/7Fu3
dI+AAAPrgZKH96IaDU9V4uCDoFPnSVIzfKmgDsCVT3r1Cu1kLK6wzXPmWJol/aO9dEwzW9jsrvS1
rqHTX1sJCrw7M3Os6ktYkRhDkgCquyu/TwWhq9Hkiw+qtoMPlYVx7TbUG3oULe4EvDTxAOjE11nA
X2sDxuNq4i/HCgdvfHRkMPb7qO+4qhmhhGxISAyKX5F56tbVxIaq2fZAZ4dtQgXXealArWgPRNk4
1ZfcBuZzY8dp7m37gjt5pCWP569XJUqdzEx6xDbIu57DAAjJHqcLKq4iKTWI2UliAAuLCmKSPppC
4ZAxdbu0r20dIuArnF/udR7oTsJCVTfmCWOWFX/mOofTXUMc9NuNbXQPtxISZOtZuc0sN5ZVlqJ+
tQIIMcs4H3nQksSKZjKho5cFjehyMm6M1PHCXW746Hj90ZMeFLw29Jd26E88oLBOeGI4VHHFQT80
AA0NhAK3AV31EP1nkYcrO2UsLNpBejcjjtX8mATwIBZCSOcU6QYtRb2z6NBDL069nSJkIgesg7Bi
0bux1u6dyg7UHkYHn7ZzY35fx91u70vXJqQzb+pOrAiN9z5kflKoLW4Ub0Mmkxuyb+sLGv1DGJY7
XFWdOPVJyBor8JY3szqG/0YRLo7n2M5b69uoB+X1UFt2cnV+03kDl2arHNNKrmQ48OcUJ57+7CoD
cHKPZhwkf6mVd77QuQu6Mw3aavAHrBmd0w5cuA5gyitBPVyfALdBfkS151cvRZ3Ew91IrKe/VtC3
tV1OK9E5OPHYa5+aJIy+oUHhFDk7NuN7IDg+AiVFUJQwCXkZczJzwIoMd/wqw8bzC3pnXesaqruw
NEGjwaYBmQKsd8AWaYx4C32kWVuX2Et2JUlfYFbuY41Ei4J9+vR8/qTJYGXDHQcds/pSmsH8/Dui
JbtvbAEjBXGjf8JKPBknodl9v4UVzaUCPMpnxx/MnYlhW0erMbd8c+sFFhfMHS2yNYa2a57qwAN5
ZesOaRGg3JOjjFK4/bLImYncMgjVnsKBiV+GjetwQBnQeo9FUOfhWhqdjtE7MLs7HVof6G26y1iW
bSD7d0JMkqvTjIFFXlriIXGJUHg420kxIW80fxKMwIiUr70itcZn4Hfk4oAFR/ustEndRr36hge0
CO8j4l+mg+p09B51B7x659kxO8hUVXDNjLfAoZQBeSW8SavuR0SpIRpDMxTbZiQQgd9piM9BhF/D
W4Swroc7zv785hyNUbvXBo4KD1ZPdMTMHIDlfrAI9FAHiNlhTphRX7BFy/MA6j+0oBFkNMfhSguf
B6LdnE0Skhpz3Uk/xurSaZLUjXnvHAS30BBUR5mMdgmnC+BC/GITCOExj7NmLlj4oEzQPieafQqS
0XS2kUq5P53mDDXoDsMe1uSGIUPnnOpwxO8Tk1kAmR//hfWHugYy/2hU24acMOT+5BOC2ghxGWbQ
YjQsZWW+OX97RQJFgwx7Hl9jPfJ0iJ4o7IdomGa8/dvXIapPI5BpEQUoO4fUu8vhCwS4eOx2eorp
y9ircjZtX48DoQx3UCVSVlsTVCK8sojXYwZphxx5kt+S47iiCMQoDdzKq7SV0rEp3XnKC9QLmyeZ
3aAH5p/RZmbFjUidyJXL0rQif4e23+VACF+O+3Me/F1Sdix9xdsrVlPJg3n+c9OWnfYwsqqzpCYm
WmVMPCjVo8JJypOgeRRenacryIrzbOG5yfR8HiZB57MED05j9+NmhE3II0toDAJtfORy1lAXQddn
P+o+GXNj4p+FVkn2o2FIBJXUOaSQ4rJEn3etKFXbDpsk6qS1i2mDEX/XU1i8yq1yJNtFD0wHIbJT
YHn2dM2ovkyT4wdbrY8MYJi9AntdJJNtLRtnCOW9ZuXqYzP6LYkqUET9nQPRuN2Sw8fY7SbI0U8o
WkS8KEn77a+h8YzuDzo8xlz6//5TSd1k32NJj62Q6VyUwInBqlsKO/2myicmAiTNbr8i7CfWAXGm
cfXSh9o8u4/REN53cRrLpR2Uwv8cp1NMGGiXpBouFcOhuQZ7JqIFMDnINo+t7HlOwrf1S8rGfB29
VEfwLju3q05El/KouXHIvEe6Ve7dd30iqp2Ypgm7Dya+4APJlEVzwxTS9Vvb0niqfrdL/23/+/v9
rpj7Nd99diEM3XBNz6XhaQmL7fjvm+ft5BZCdBouFStnfU1w0skD7le952zb0vlSIFl9ah8QdXZC
JiwZfdMZmQt3k9zbH3Q4/nAnHNe1TJ0Hy9JtClIX3SWpGkxsZU31FI1S8WxCcDapIVrY8EjV4X2E
aUv6ISkQGtimCGDEDxoV4vssdJ5w18JxzlMAt8FG8XvRscDsHhA9VMc7ugNeeQ9d08R9NxHBgJh5
BFtVlo7nr0KMJ+0nWgZRv/TJk0qvR7N30sehhrKJag4y+jpmg0K6wWBJuJghfKRnLfAHtgCZSqsf
NJ7Mt17HP2+k67iea7rS1WEnserJy3MLxCpF8F7kg+9t5odYiBi1aAFl4aRwKTUvlKsz1pHzyDpv
Q2pwFhOuJHteYJClzbMzgvniahgNXT1XuZ2w8QqMiGXAiV2WRxi5GWcZlD7DeK0yOS89Wmo27AtL
g7on0aTzFG3LpnT2aR8IC3njvJFvsFIVN4r+RLjSMmrWD+clHUkfK+siYsaJLJICUzAkdCFEdM82
31TwHS3VoYuE/bLWp4JNWtfBc9no7shCT9oKu4vAD3p2tU6WMT5s5nFmZRN/Fh/W7rwG+2/Pb03L
bH63appG61bkCAy/1laoqyudDg9HO5/+CLr5khHr+Ik1BhBPMCl8SlypFTcWviaQS45udfd+XVsI
KoYCqoo1GVJurd7lmntFzlI1YvVi95/3znzwyRVfUqREsbPFp9RQezWYGSR5Vg1BvG7RvARezw9D
EhzUq+YWWvkIVKSl5MFDwAmqjYW2Z/8cmktSbyNOYVrihSuEAIoS8tvrjH4axKukwc5DHMU8V5G5
xQIxu6/YSVIeV3uLWYhlt/VcfLUqMOcvvb3r+G1VLhJO1lDGxoG9jh3mlnFtlJJ+iUe2Yrs/3yyT
CgoXuqwd7mhgWw1iUyXJZ8Knaww7nnSFa+K8nUqcuGxe2KhAVVzwTBDOuyjYuDQvRG7FchsTnjHA
GUEWCR0+dqS4jWAAuRsxUesnseRt1+OFAesA2Bv21bIDDzks8I9r0Steec5V+TQKnzoVibH+KpVT
SpK5bsO5otlDttz0zL+LhAdK9c2xsQPetmcprg9NBq5kQjWX22bGAekoChNucdNaMvRusOt4+QMx
ETzyDq02nCYcdIt16TD2tpwuk+ZFRbbiecrytOf/OKSVDAKE3fPfRoM+8NZ6O6yMBGOwaUlcfrJ8
u/m4QAa+aSD5iNMWADYLAwfyjj3GMX9AilvVmWiXkx22+aYtiDAhOitEAgIwXkuacBEG8xpkvO0d
IQpV/GJNDzlaj61TZC9u0cbGnebOj1V4vo4Ec83flRYVNwCHtMG9hi/FFTKCMdQPSG4EnLI6tIAM
kgfKfkJXo0yuBuSe7DpCd/4JYoUc+JT0ICyQ0SZZLQerUhXlNq2EH5BhaKw2WUmxdCsUIs3dELQu
anhNVunV+fE/L3fQhOV8hoxKLfhmZMqa7hkwbbp1mnaUFKCj0ls3+L2bu94pQWrJmE7vzO0Ck7PQ
aJUVXwry+OKtVtSwH7FyAe+pMUxOvNsRPALXlw2zVT94etbfJ2aAtzG06NmehydBP1VxkzRKPCfQ
POQXn6bucNdnpTDuKVsj3gVnoQ2InWFqYBCPytw8VgnjExObNpmLAH9It3ZAlgBIN6po2mGz4Ua3
7UhOJa0FnEWEr/Cs9T6+nWMVJqO6oxkNIhRDxbhkUwmoFtM1KRySRqCxOY+FxrPzbUWmK/ODCeti
qaRniwUeSctZMRvMk6w3lC+O6hk5dFgKZnsz593DJFQgRmthGtfnr58LJJLwE4ZtEkcieEBF1Kld
GFO9KjGgUbhZ5qYHyJ9CEhtgbxoQgtMycsqPcPVi8ei9bVDOr1fImhHBXh7mSW0SlHEsNXbwRDBj
j9qeSz4Ab3lfeWdxP7K0szwxPyrtsA/ZCLZ70w3KYh/HcZstEz9Ff+2RpT2+sDXhdItiavKfMIUF
IOy7ILiqMrddOVEUU6MB8juiSZyrBKVjdhzcUgVFwAwtR1ud9+TzB52ePRfX6i63pQE0J8KJBPSu
NtoTBTjuR5HWCQLHyafFlNRj94EpwvX2v43Zt+t5/jNhs0yGIRUYAwowSvwn7k3lbwxS+qJ1UPae
djhPtGmbTL8MbPfKFWIeMuzCLCIQs6kbBPcJECXwCgntuSPiMMNddG/LYKqPCXRxIhDVsKjeTsiu
bs3lMvCE845+FkdrDymcqekZVHvHTAckjNlYMvnzFBTGXMUICqh4Lm307miXJPExTN8OJlD7uKAy
JjLqObYw7N+wA54XSOov7Z4okphEE5GHdXiINZ1Z1nF7zjMjFz87mnpUaw8w5JlU6OUwmVFA4CXO
g7gtes2l7iZbZzeWJM8svJSZEe9MZQ6ACIyiho9GY7LzP2iBYImmxc07Nigo8iGUnjXV2me3H83J
d666PZ+94RpY6ZWTwXJq15CbeaQzN3K4EjYuNO2hBJJEWiyNgQre2dv0RpvfY6jTpiCWwfYjZrzz
xSGplYESSzoWJEEZPIuQMaL2EfuiyBexlnJnf7CVntUm3+/APMtmz2gY9EzAf1zorlrAMUDaivQA
U1wbOQD7TBBWlmR0Qy1RM7+beMzVDfUVYpTZhrCrrYY8ZHNllxlrHp5s4vKG0W2aE9IGLtufv0P5
vSLMdYBv6QZqb2rYjmdDjvt+s09MSuKYjlkfziUNSAPsAqo0MNWWub50DjFsprsCVwMRDhRLTQAc
0qy31HvFzlXxVCN6mLcDaaPm6ZPCQb3SHAM+j0y8KV7NZaRwrb2Vb4YhIjyzpfE2boLJaI0dTTBI
TabemvmWGhc+sRhaAR4y2BS0dALdPRQcg4gdyw1uD7okJhL0IyRsQIUCTQBBKocAl2Md+2akQ1yv
KXaWzVOM4o2HuUqt2KOFlmOEKREv3McBe+ZDZkKWW2DdmsgG6RKP52mMcmbNWi/ccl1o0vcOyiFz
/DlyTZ4gaxY3bMi9m1eR84Z2tD0ewPP8AcFpnk4ze5x3LpliXT+fyolS06wVYoGoX1P+mxrMxk5V
bQ0dX85zByEsWZ9LA5Uv5l2YZILfqqjgSa3edhYuez6+buUMOOiTfD0CR0XgRhbByvjzp8H6/jDP
08BF5DRP58RyPfyDF8/rMBk9B1AjOvRWwFDDLqUlxyzrQ7WptClw7zBqGHdGJlP72sVwPawrWMvD
Rz2zZXwlHAndZpiLs+2KdbwmQ7YyKIhSv8LjPZG+Nt2dXxmNsJNdBX1FMU0pj+cnsO10rvEbekvu
aD0AIH6eOjFPaklRJUAhojm/iDzVVdDZxsv5bGGy01IbQjLbZJnmdi33lt6ZV7pKA3FleFo1NUvc
fJX2AHB86PksETz8INC4ms3bvhcwhS5AJZKC/ecX8+IcPV9MjLym9Di66q7O8Pp+aHGShP5Fyfyg
e3hq1loVCQRcTPqtcXOuhsQqEPoqacveX6KEm2C9n8uiMLeoovz5+zH+MNSRAgG+5gxreFAbLys1
cQ5M3yrsdO7OcnPTEH3i1blaRqgGsDt6MCJKqfDqkoOCX9Lg6LxSqNfzPSsmjztqOXb+ta8AP29/
262+LetkvLDNYnzOjaNzkUM3EpaQmTPnrj2ysPzj+bnOwpBNkYEGKbn684/4fa2AKy4tMqiFTpVA
d90/SqIp9INCcrtjm5MfRq8AA3fYkVSzjXQouR+JccW7JjNlkmxmWY61+/PfLy7ne1pG6IttmztP
z0ZeXmLuL7KG0RqOoC4pTcjQ1winGXxO+6Vm8d8GJp29LlUIhHsYKzKPySv3bkqUesmdKx3uOlUk
6r9YFX/4BLyZkX6/HPH2qKBQdDKloxu6fSGO9MkpN0NTaESHzxNM57MKHhHGMOXgXgyKh1Yrgz0x
dIRWNc6IMAuScHx9bl6Ftuioak8WGUw56I0TeBxUBOTQTawEeh5P1zW9U/0wvo3X873+8+trfl+a
mm8wzm1qQYJmsSmhOH8/pAbS3pC2qfBoBnaarhpDI8mreeukZaku+k09BzNdo7icdzXCGttuYVk9
EHYSgptvGRXfZOZJdpwL7NQ/ZElR27fnfQMRA+xmNI2j3cO5KBG10Jce/ayVVCM0t6231ttem+QM
TuEa6cLHhuOFtcSOF8U3dGQ1ycF+vrQTzSLn0DaD/NGCfbGj4NGmrmNyJ9nhS3m5o5jTDBRIMPuI
6Ov/UHZeO24r2Rp+IgLM4VZU7pY6u919Q7gdmEORLJLFpz8fpTk4dg9g49zMAN57WxRVYa31J/an
XjVFtTGIL2WkjisVi04OWmk/xM1kdP840ZYD64/lEximzRSMN8//u5+Xj8Q1Xcz4aQLD1Pb4q0/b
or9DL0Fo4MpiYXchkUJsqjROEawkRELhujzTnDv/EIIwiP3jUVzftJ3lCRabIt8x9M+KqgobG+yd
veKGeJrU2iVIzPKXIsYm5tHGjn7GyNZxif1uSkKBwWFZ4UkCY2mhh+T2l1RvW2sdc4WRuFp2A82y
QRFIAMLQw2e5lqYDuIaHr6dXk87RZMFi6jsayWlWkSQ/tbV7+dGYOBR+1ehcmFvIvl6VQVOkRyCL
+cmugc6ywfvR1Ha7ZaJ2Tq2g3KigJp3Xzh+ndP7qDGAdPfAeZGPstWBhhlXvnI26fsVSG0gEtWrk
ILXPMeYq03vgm3CieF11xEJAlevPhdAeMMh/sFDejB29E90mzM04eNCnzD9Z2OtvysDE0dolYY0E
2vwIINF2j5ludNNGt/RH6jocAHHVP0bgaJB7piiszBHTNtj3D0NvH+ZyOFSV++4245euLicsaye1
8WPj0bCHE6lQHhf33EMccDNCTTz8fQhxWCWG2/1kGUsDv1onddcjZhf3RQRo8F33ahT5iZtAJ7oe
MESe+P1T2YgzXefWxV5xX03FafK8e6+y97GFCWOFuJacjzAlMnnXNOoD498bjiG1SgP/ZzYF37rK
bR9Eh8Ie18l0DbfXRlEPNZqStlslChtuPq6hlexfdDFO68LE9cPK75OhfWKt3hdJ/cNSPgFfgn3f
F9ZzmwyhMOB6uGNyQxDx0R/FvYZmmpBveTSJgqZzz74nlthNmHb2RVZtLXzNVmYnzmCg55SUFmwQ
vPt4Uu+u5j5Nc9rdYLmDWD0m2gLeg/Ull91Pf8yPs2v7G0VY7MYsnC+oK34hYu7IKpc/qK1fTATb
obTQM0/T+MuM5geXpnQVFf6DNZPeIINNUtTRU5PCPdDUV68nH7tp5IDB6HwkOIfwbCGGfqMFZlrs
0EQXVTgKA1cTF1sEQqIZxTEY039YrjncAnej489InCz68RTLGSeFDGyCGMgM17k1huUTUXOOv+s8
71tmGz9J2n0QufXk5NFXNfKWIGlGtY5RgrcZzWrYEokT6hr+C+F1ujHaIv1g9mqmLG2cS1cSf7Ru
J0ifAES2XfgDUZH20W0tCLyCs+8o765oI2xjImwxbomM66qziZEv2Z6oLfYW/bPaaGWe/cCyUVtc
25weGy3DqUasVKy+f/eyMjuVMXRwWJo9vcDfLyrzz4vKC7idLMYY8IYcS/c8fym0fxMggrXPBrNi
A6HqwlTIL910qY8lXs7mBIvEqmeRHtUUYIvetFL6ON0Vhn9o+nZMV9cp7WzyHc6MPX24MwZnfiMi
0wndGdtnwn1j0IgV21arf4H95u3G5GKiPfn7V7kIdv849XV4TwEgAviLDzT0SWqyDAbhDUcYOaPf
j7YLGFfe9pjYOSuhsH3b1pqI+m1XZjj11hNTtBXzMcL0/BSnkF3t18TwzK1NZ/SPJ/uvasu2ScPh
JlhgKpPq4M+XXMC27Ri84FwhLWosONXdENyTstA8IHTvIxgI8eihBKm/JSYWJiGjChPlGfW28zEO
ZCOZYR5ABtpBEYLF9PfHM//78WA36fRRgalbvLxP1dbYG8WY+6QEWyXe4Qyt9OrGH008aTyN8fVW
gS/kp550euI7LZT3LbNlj/RJt683qsVW+za248C8LVPRTAf6hig54NlqLHkmEsXVxsZkuzoFVYPu
EseVjg4ZG5V5vp3NJfcH+4XCe1Z5JP8l7l6Yfr+VAmBiLnFdcOHo8qkjuYH/fPW9R944JAxnVyuP
wlppAfuZwA9Do9TSk4GtjK36GwHk2NjwE5b96dry4EKpa0ckl0Y9/mul/tdDeZD9fJ0mAGgIAcKn
6jAr4Zp5RpvurpuuUAlVYFb6wC3YSNBtXKERoyn7+HtUqRFv0hmp4y+qzQ6xCPwyOtC/r4JPLQFv
ihot8AwOSzOASugt6OJvJ0GvqTRjmpjuWiCa/rvUiqr9IZKRMYssgyLexS28hdByIlO/j6zBy/aR
zfD2FhRBt5lamNV4uCIU7QUw+8fzfTqpeD7Toa2wHXiPPs3Tp1VqDGTpZlOc7/QysLvnHvPcDoJY
jaspV5fTBCs/cM3umcgZB4O0OMdD50EwV1IgVpOHudnfH8j6vG1wi3c4bkzD022mss7Sxv72whrC
skqMFCAOGAw4H0eDriBkLBNbm9Sqaw7KWC9B/8mowpBTj7XK3CVkmeenrPGt4RGbq4ixFfYbcRrW
aYuRSQ6fyN47ncF4LW6xncM5bpmlxWh+opWHLV18Cx3YaNZRH3fNypQFvVrrDovXa4/r8YqKqR5J
nV0ctatygsnQVoW2GAV0cX6+tgs+ESgddCvc/p/iySf/8B9vxv+z6vWxU9V1jhLoqKZDIwCv9Y9X
M3dERmBzE+1U3yTgNE1hRTvoF9rrFdAj+ZeppiDVyN6bTZrF5+ucU1eSvsfNXYBMOaZlREEFIR2H
H8tdUiWL/lTR6eN3wMuLMcWaEqrLlDIXi+zJn4vDdRbtRNbo7GU0QVvoSGL4GGZpW5vaifyHK/Wo
nht22xXlSkeDz5txQGUmZhOQ9cg0t8Oyhcay2ziNXr/Vegr55Qo65jICSDAnHNIYwCHH+4KqgA2c
L2ne26pv+MGgTPEnNvkM0wfOHyMD/yzOq5jKPM2l/b9I6iTgLaRTv8znoJfQjmWLqRZe/Z1gSjXx
dzRjRy8MbX7QGUVzBfIRF2gU91/ggsiXPtMiPer8c8H0tNtieMVFruqBQ5ajg8bZu3xMj4d0t4WC
QNeXZbAIx1V5OYkxIYcAibUf8NoVW7riTFdIGByXE8DF8IoPZh6A9Xp0IbQFtHL55ko7gXawAMAX
8p+s8VJ5i8ye/2xsEnh02YVgVSQJc0MdIovJEDPxyurm+slzA+qmrRObdDPG4Rfq6ZUFd12ukjTs
bosnYdYdS0xnRB4qkpX0FCZLb+Ko1Xt0TaMnFmzlAuQDLvFohjUkgNl5qnqyfBZCH6mQFUaVi7Ps
A6WiR4wLCekd24yRe076kd1Pw10R94JoKLPKCNzuXXSAzag8bmk4rctiNsk419eOYxm0UXHOLPJX
icBPvRCx4+JL58EkPbjXef7scHMKx+fn1HNCyMgbxaHGe8VgLAK3J90NYFTTBtjCDVDLml9fureW
Zrl42VsM5roNYyIib1ZeXBriA/sgfgdivJYR8AUT9jGCBxa9oDLDZfgaJfkMUIGDNyRSiNFvKQq+
/iPxvUUy1mXyWPQGgCqsXX4QYSr+rupCvLgOGl0DTTDegJdBdlAaFQt87BKaEn8yrflRuHRleL6l
5bipXEKUMMWEs7rXSxlzjZEwDqu1VgM4CcUz+5wJDRvGa8rmLZ5GwoMZFyT319VCdIPnnyEJNd91
JsXtXS/6MdplpoqGpwWe7t5sDQtNwOoiWygFxNL0NzPQbsv2vwBeA9CF9qPK0AHmZpunX+JWw3dO
NPpIqpgWudF+jFxsdCPc9PSDYWmyOnqD2834/pQtUy5EVemuKmY24H9OyMG0FjTG6QrGjHUCHNwg
szKfSUPg2GgufM+panN2Q4f9MGOpy+nhRe2yQa5rGJI2Xz4eR748lpUxV7Ykjdr+UhroD8GXjHuu
1G5eeQDL6nmsWEsPMYgGrbPjW8pdg3EULy4EhfgBg7jBJfALtA81HaNsFbJKHPuXIX0eG+qfg5la
pWC0uYVPupkPUHYdI7WXwxYlQIHObpHSVH7L3P8/KCtARxymxLBNnA0C4mZtdxDCAvg/LIKp9BI6
qjnR9mQrpurk5Q6HVasaKzpDBZi8h3GCJnuTuDYunVPEbZmEGaFv0ztEOa/GfhjyTPtaXs4sr3Xc
lo6WNn2EtONy4uBRps1ni7/X4l40m/nLdbKcX/jcqZSGf4LAWX9XwjXrk06/7vCv+xKUx5iGPdEO
y2odTWwrVo0d4BwS5gYqwr3LdnAWTglRe6vGyDu7WxnwTJDcXoCguCVAFr5IK/VbL281hJyDFNOO
k8Ltdq6L6/dNY3llvQ9UP5PQhwOXQOeT1gkFpDnQIHq21a6vZ04hu+UIdBY3ySt0HXlupJ+cVLTN
xrc9hRcxV8G7ga1hc6gLGcw/Uq8sURJ28ISnvcTygNxrztjiGLdzKfYtCTP6aurtctzlA9SFnZ1N
AFm1r9d2aMwMWdYTXbW1hxrDqBrMoyKtNG+qcri1QdPSnWWzF26UE3HDXTFh0m8zeTBtkXFLpFjZ
w6zN9AbuqzYpfadTIeODhzEZh0hktVb1OpBcTqev1+0bKaFoPQyHseWegUWaLOzWgXGr1mdTCIME
fWicDQ0JI7SD1YrZ1rJpM9U1m0HoyFaoVpbTwE0hBXywji/XJP8Dx4+4+EhVpfmBuHTZRssZPz0w
t7Lq1zTVHLmbNQKuoeR60jHjdTH4mvcAnmdH1ZmwNpQIRKfN9T1cKeERZXz5LaIZShMBPz4Xnqgr
JhtbHwIvWDPwUO7/8vSRPKvQ6guhnrLLyZoYRpmhEJYlXawCfHO4l1gJ1pa0aDY78Vycmdcy5VpC
XOHbK7991PFPx0lduvo5IiJqeEDLXWTbUji5/YgkWtg74bftPzCFTzDOUsBb9BXUW2CCAAyfC/iU
hGoTZ9R8B7LgmmdPJ2ni0I+yqO8ElnWY9OtgN9+uZAPBv8IXqfGHO+BEt7zVvxeBxp/l8eVxfAun
biRRTPEp2/+sASGKJHBHjGx3BSYV9WyzhZFinRiVtkOoo0ToSHCRReShZ6QtER/u9b68IowXnteV
LTz7NmD+3x/wghH+37yAMoMQISRdBl0P7eHVmeG3+t2ZrSYgu8Q8+hdKwmDUZXlkPM2BnJL4AJI7
B/3x2pZ5naBs+g8LpMx871AVon5pac2mXeCnpnZTwnB1Dn4lqbhmXxXeenKsvt2P3Cv5AzSbJn8q
Cr9+r+Iojf+BmX3qc30mzDY/mBnAOWScw9j9z7ddEkPoavARUcUvPChkj1RA5DUXyYF7X6Tv6Jy4
uSpXwQJiFmR7j71da/MWu1kRkxbf59/+/n7dzzCe4y2cZIeph01vqX/GaFtBEEHSQZdTY0ZFypAF
cFGvey++j7TGzV/qoiRtcDWMDQrRoUFJyRSKWyRKC1zO4VNYezFhSx6T74GiexX1Pgzs4QI4OYPw
B+KJe8b4dKcLIilimU4vV67tRJgQ3ATfhFe0iSeugP08j/RKA4adERmWRGNlK9jZ/JGnKtAILKxp
lmy1MJqvHxQnC4+7lykf0UKXRYh0aaiu5bQblwHASQkWdhwhG9M6mKoPQkRaerQ2fQwqHtuBuBAX
OWgdTy/O5T/wwALgpXaSfAAn6iK07JMrs8fazHDuZ+iLjL5qsKo/kbEHJqdfGIVaxNRr70wDiOwV
PEm0MpleiNhcWN9OgnPgTSsxVL1tGH8y/CJgHGPfAAPN/99KW/Y1ybSsMdYZ7d1/DS84+zRYvFWx
y2VfidCcF1Z80o36XQWAicLQH/3uiHyc73kVQASDa96XTjBEj0Ztc0/9faGZy9r+bSPzRHTfTFOg
D8PA/i+4x4tkQveUiJ1qMVLeBJlPTUqdNiOoJTR3hbqdIOCiT+Nb+Ig2s6CLBgbH/aHY2aStYwMc
EUm9xTVDkc7Y9xoVaNuxaGHiLFGxWbp4/uO6fOCa4fJWZPXuqsYQKUEak0VMoT3BGjLy3tNWuV7W
7a5jCEZEQNFWm79/3T+/7UKWNsBuef8uFAObb/1pp8dLt+sOzqGetOkt1ed8pFozQDGaiCCSnYFl
Lrp+usruHzva+Qxb86lcmianA1JXzs9PH03WEa6wrIkDsBGjaKNzhclsNfrODGPAFQGhHmypgky7
XPP8F1JS4sfIQuG4yqj5jJDA77ZDktVoO/SpoxHWA+r+db38QZ8mtX1fD7OH7BoiDb4J+OVjyEpS
6opY0Tq7tabE4ixQpZUeOxtqR7okPWL6SuDlWJ/iZEjGxwyd/6Nbe7gae3QV7TrR3f4pHgYfeMmR
CK88JkQnRFXyYYhE8K3POz09mAPBPlOrVxSxlYmflUY9R+YjIe8lWXg4UeEr3JbPbpUAsiAymSFc
K1mO6ylxxAnLcL86MrqNQo5DOl9Y5mkbRvMUyTVTfbs+IrocPvwikAevJb7574sCGuQfm2BZFpAl
DDjcHipjWFKfLgC0KbEW9wWEuBRN/UlfgFYqVkmnpawSRrg3xVQzkDvx/rddrxdnXjiNDSPFYgqV
Lay7poiB0muSF3XK3En0G2xuFzDOKCNnbwaNY6wDRis1sQbznV0g/z1mMY72O6dsUXGSK67Xr2h4
iXdyyPhajTrV09kxDFakGAOdBrc12ldnqFwyoLEeSPJdgVnvi+p0fLnMKpDNLRbDL8SGxG9cMJ0g
KgV20ytqHNYLVHRvvO3dRN3gps8SDOZkMMJBT7p+0xL+MuzxQIaajc41e+pHPwigT4rWX3Nk8XVI
km/wT0h4wKxvcToIbL+XuIYHPCBKObMC+UE5FwobHhAJbTN5DFoybmMr8izwgoVe9SWW4xydmdsz
BjAyobQDeRoDyI6v+4SPSozpt3HN6okgdPYbxP6acdNylUlc9HVRr82S/XGo02AJUqzrbE3UeYaN
QJ+wVaQmehzFTX2Zn4wDAUmoQAEDCzHgHoAHTvLdN8vsXKlIFfctd59JZVcEM8KdgklNGhUPBl7k
/PoWBmcrYy59ZqMMh37kbsuhXJFOPO41/nRe6zp1+8OV4H2d8dCB+Snypwy5K8iYR+yzNRXx6To4
qoQ7i1vXWtQDF4b4lYxAuqUjPmw8chHPciNgox00vywzj7UNDjRDdyB1Gh8im2igu84ru7DypDtu
a6x+8EjQKgy+4VGN9zDtsyFMB/JTVgQwDOM26is57iPFkXiqp1RbW/5EVKuuCfXSV1rM2WJKpcK/
76fPJ13g0ItAjGEMrwPefFakWG6pp5lnjTfQ+pnIJq7g/p2gPzEkmqWv3bkxHsj7Yq5Iz6rRqsp/
MAcujo7/d6kBW+AUgEjCsWEKOaivlif8rToVmAv00NHEzaja8gfs/2x6Sk0E5Fi8zOIrKkCwZN8X
rti5F9oAHPTZvTUBrofTdNEskohtGysuQ5EddOa8wNoIe/PNdezHVbzU/nBoUb36NdU3vxcsuqlp
dJuUZ4CdQ5/CqD0wUMQ1TOO/3bVKN9UZf4AwLjP969w4Ixu50dDqH6KxJ4QNR6RqCv3eYqW1glHM
E/7WdtOtTIORfBpe9fZdI6sAu6eJ09u0VEyqAr8t0bg4dVNCDJZTHW2EEwey/YS/c3JVuJJ0kjEZ
19deq8smOstYLQMmiibu6r5nWP6R0kIGJMSgJDn5RFD/LKOSDBKLZEnksMUs6g3DdMau12GuHuUM
duHm0iWPl8kp/F84d3Xj8leSiks136Kcrt6yoO044q6lg54t3RN0BcS1Do0CtWTrj/IGFqHbkPEy
JPN+mRm/egOutyuWc0roi9LRJIE/DeqD26FtkOe2bvIqQVC+MsIf6+2Vo9z6WqKFsUfgzI1LEorG
XH/MdNidPQn3j9fnjLqGJnS2CKPdTdigF5tmUN20xyh0kUt0ikOtWhtyquWd2yqz+0cd8onashSC
TC2IWDdwBHY9QJk/V2hmduM0IjXf4W1UdserOqc0M9rtpK4niPKVVk64bi/KIvdCib6OLwdkqgwx
hKwxfmg6CLtlwCbe4CuPZIB8NGIyJuHWZBgoBlVBWQf5oSIaPd5qWMOzpC9MsBhDoaxacVKyTpoc
2tqPOq6s4V8Fr36xD/59L1JVAvWgOjItSJL6Be74bS92/aR6KTWyfGG3F0QKlUY9GMzV9SInwHhh
3zy6vUGtXVrBiG7uikCPmbc0Fhf5YZxRDa07q+jMu9G0qN2HzIxGzNilNO+0mHPvVzO3tBQld+lH
7k1pc/aDxn+yLUOIAxei9ZbDIPD5vIWumM/WkB9Mhpl4WASSQyqP4CU/TRmOPOcrebO+UAeDwW7e
UxdVz4YWPJfr67MkbrD0RjVn28f1fJsdkmT2Ap8M56sbTPa50+fYo8laHisFXRsec5QxzRrHQjvd
EFHop+vZCWCtjSMmSw9aVAOYdBflqK3nFGLRpavCq4fGxfOcuvrpRa6l/cJwSDkkAc8qfWKAjQ3D
9XHy3FXRC/lxS/eSl7QWUYAzUrv49PO01+5NyYQXAAd/ht5te9N+jm0RkISsyKH64jbdlD962oTm
W68wMfE2jov7yC/4DBxyV62oJ0xv3LQzX3jbkSdgfNWlb1e/8sTiZ7r+ZFcqQOswojt5buuay7C/
D45BpvE+hkGLxudSTNGLaATPduVUV6jrzbtE4DBEbOE8KdQvmNB76LV0fz4Vg54W73pfAua09rwk
DcbpzyYm/OWeuC7X3jq69pUKJAgO105W2A2L5crMZQ8G/Y1DPhIQ34WWem1w1aW1dZIG2kOH3ZJ2
iiQMjITs4oynuc60R22mwR3LHlZiMsfGjz7Xh3JHcNtg7d0KmwtiMDoN1rGFC9Pi/zT4Byhgnfjo
Ta6/R/jqgdqXVuIhLwdY56v5l9a5rBJV7ue814cvpGSDRQ5sDLUd66nqsBbwYlKYMzpyZ+ul0k+f
4rb31TbRUYufhE2IZIElR5K5X81spOftLrJd4j8GhfuKStWhiPrF22IceDbXfEWy4x6MKms27mya
T4Vv44UmZ3s1EXdCl2GTAlqjmuRGoByJzvkIb60tA+tnbGoJTl1WshkbbaklsNKaG8vZVLmW3GA8
2dwy1Z5DcqH5aXIbt5QGJxCScntoeH0+3adEGabAsiR7M4SPsWFuo7OTej9nyvxt6bf9ZjCmx3wY
7Y8609Qtboj+0xxPkqI5mI7CcaObJMb2X8NIk1G0TtBX1kK0mcv5DNSXbEXnyYemw69R15VCD68R
RBkytPROJNK0a0mMFX46cjPxlx2LKh3WfSB1PApmaRC1WiTvXVbOOHWSJWUh3dlUym5PRjInJN66
jf3VHFL9g1nyGJa6F4TEcVrbStOSUzMKe9+J3rpR1mRjy4cIfDUApHyRtlIHR4jnnKkz9xHoNFmm
IrthzKluagbf24F5xrnFGGinqqjk6iEfiQQqc9suoXirVJfvI+OUsNOV/4AfVvbVpnw/2PCA4xV0
HBlGCjBTWgRXCqNWd12rkUJDtRrtFnfqnGiqTTIXyYbp8bgWLawWYrNdfa+3KDLmQBXWGj6uuaaN
s79zCKM9a6FeHTUzk1ukzt2D1pvJATc3EJti0jFyM19FWZM8nDTmlihKovIMIj+19L6cZXNTwB/e
RJkC6fNSe0ZFQUy9rph5rJPaRWjXdbHctPBWUiO1XnSUkiHYJslKhhZ/zGNehBopgi+ynn7qUTFB
84N2mvnVN3xrdbXGs7b3n3DpInZbRc5r7hES4hgJgfAkTOM557edvW7IEF+RuHM/Zwb8QMA2SDSV
uSZV16epmax5J1XduxtAv6xdq6kUHDuzX4QtzJtnozShFpr5HGzruLEOkn8EQToNwsThgpZ9gcVM
yvk2dy41ooWyc5iTdo+23nt3tA6w0ygDQr20n1gdxccuc9wwwg37VGkEYZmarb3XuZ29UFDiuDKI
/hYVZ/aaadJrEF6a1Y0dmTEIvfxWklQdknfv7yoA2DVcSV+s+l7iMeVx8la1JUvk2CjQ0IhF+trz
W+8BTz97XCc0UI+ZnMjDHAPefGEGm9jzDfKbm6D6aWBY+GNM7YcsN6IfZeZN905jwT+TxvRVDnGl
hZY7BpvacMbmVeq5+RrNAYz/MZBkPwBVPnvGENzW1mje2L32GGURvz318Zp0I7mSiXenecjA9iaA
Qwn+qemh1jZZWLaacLYxbkPk0bj1wS+0/MxMQ+wYB81fMQdzQvzBSMsbvPmFGURxQ/AHdpm62+6V
N9m0rlpx27gR/k6YQe49d0YTTFwqTGXSNvHTq4qCf+j1vfhVxl581wcIKg1DtMcydr/YqbDuLSqS
ogbyJCO9gzvejqEv8zksvEiRlqOecEOI3mzuS35s0lVUbnRPNYzN+wjxI75CKr5PlH5vi7wNZSHb
QzY2YIi4oGOlVC2vKMa4gKH4EBYE/O0Gv07XjRqeVF4kD1bv/vQHNXEeDcHBiRy1t2AN7iOZp8mK
W8xDxFlM77lXbUk27W7JM7NDs56Mby5W2eaql+MQViCeIdOt+NmyaCMtp27TVT+W5hccV41zLPTh
pQqy9iXgpn4srbiwVjYDiXOCP/YK+Kv73hLqS04Z0eAO2wDqppfvGiPA5cOli/ad2gqddFCvU+4Q
ijhJtwgb5fjPZuLG2yhCCzxznFBlxdl7EPfz69xQeOIxORabQBgOK4rp1FeiDjBFIN595feJt6qJ
0kOnPupbv2rGJ+n6Jz9F9mtVnbgHlOzvnBEshCCyaM3itu7IwJaraUiaHTImwtHhqw/E0TjBlzyF
ikqzYX6RWZvgRetY3yXKsAMa7/qH7KR/4+HsCOPFnNpt61VVSKpRegbus0NXU/6W2oSsRG0QiIqT
gXivsejD2C6/la1e3mYC9gdtYaDdaqq1V/nAbL2AFrkzk7Hc6Yvj6zQ1w1nCK8ckLglOVZzEr3bf
BrBLeCMSSfNbHs8iFEEy79gN6j3Phnygbcy9TS70UV+xk5mFloX3fSzMMzzA6q1SugUoPRrt2m1h
WxILiH68lDJZQ70LkErnA7HYWWl8c+KYui7SyGgeTW0mrkhrseTxZaczTCwsdIeetrC1E3mXW0X/
VShRPxSFF6iNgetnvGtU3m/zKfaf4Hn4m7qR+yqq7R1hTuJVTyH2xNawKVTphWR0zrfYwwTEHjqM
tCsOdq7J5oHbsdvjvqTWLmkxtzm16AqXWWhZRl5uuXSKbW0V26B0iexL0LVPzgzS0Bv2HnenbMd7
Omv0P88G86h+FdEznbUmhSU7y4FmRhcEaQogpFL2b04niS/17O4AiB5sqiCxjm4Jgz9PmreJI2an
j2pepw4Bg6HbO93RKKd3qG3uiZrirEbOBST82hYs7dAkBvwe4VE6U36GjNO6fY+tzjc6GaZBKjtH
FGehXYw1plI64UjkE23HydfXlADemijZ7k3UUXGG1a+HYE/FqR467cy6bKl8+kmuehclzcTomTvO
TFGm1mP3i2lvtfOJs8YAMI6AQZ1h+qosUrXiTH91S+2La+bvspbWXsIOyQgfbpsXWWRYW+OSkGC6
7VTf8Nys9tSu/oOd1+4zrWwKKzpvtyStxavYm+gIknq8Q1oC3WLy0+9REzu7IDLgBaQIa1eZ8out
b1SYivRudUYsPe0ZUkLAwkn0tk7kGc6+vlLY+t1A0unOhWMnNz5mFI9BP+DP7cnCxLC+DZ7w4WjV
PhuG9ESELz6uLdoEgHACpFP3TcPNDHvuqKeYcJ0jruxtFQq9kvPKCSbKy8kwDq09GDsFoW2TSTt9
NFJXnCGgNRslxFsKOWAtBHPlHopQ2IhAvzddpT90NWwJDUeFuxZKwxFGnWCLcIxYQFMvHDbzKYMU
vuqG+M1gwI0tg5OubTBGF57UqoM/EiIQKFjRRJaRi3XoRFRuoS7IMHbgpNF4JXCgcOjb9kR5FSt8
3oZDmjXUnpk/P6GfKb8bbqu9VaXOF6hK0haNKH22ALFJIqVGCjODDqEaonEvsXf7GjUq3UkmvO/B
JPLT6IjhdgYfXSP5qbZeZ6vFIKAUK1X19hRCbdA3UECwadX9uN3hQMFxlkYn2ELUfnTKLwKK0amc
AAv5Ocg31fySmXLuKILHMod7eDwONjIATdSsUy+9Gx3VvE8Vfo5FTA5pZSYOxTZ1Qy5G5BPpCGff
Yq94uPZOAQYVbTCYNy5J3Md57rnB+uLk0Et9wXevO+qahX00c/cPoflEXheRcybtDatELe2+ER5e
vGl2YkZsh1aDEK8HSCBitZodHlhMFlMtHO2RNRS696iAsM4dVReyRc0/uKPv37aSMXNtmdE2L0lE
J/sbS+W08FYEJrc3aIUhzBc2OoHMcG9UUAVrkgC+k8FnPbqVrZPHZspoDVVRrQOUyKhvZz95MUq/
OGa6ZqyjdnaWQLFhE2tNjtgQL+Zxzr+2qZcwnemam5hDDLFpU/Xr3uz5Da0heCnNAU5IiuUTni0O
iRx5ZmxgbkGjmCe9uWcMmj3npocbDuZdIWo0cs0LmdjbKZPqDgBguNWT1t75Ud7ItxmX5XXEAHMT
eFmxIRyZugo99dFOapE85rJ0ML0fSJwruy94Xvs7N/XM9dgnPxoR9y/FVGbfXDkE6w7HkxBY3gy9
3E0P3lhqG+SAMl2piLTbwcO3wPYa9EfkJarNjIXOkeBZhaAuL6pnJ28CkNOLyxfeP9x9ZuoyPikH
Vu1j0HnQ7OQAd+Gu1Yqg5LzWKmelT5aFpWFcCU5UwGOe3knzNNq1QR5U5/FilKSDbpT3Yz4LfduA
OJUAo74+rsEm44HgTtyJN+MMO2qfY1iFbVFTGOm6t1NctSVNUvEsGeXgF3UBfedxirSbdKF8r7BJ
zPwttqXLiu8SZejPmBPULwaJoNijaq1WvQgc5IfVlNrC3VST7jdfylFpt91g01ML/OkBpIOakUoL
Wjy9MD1hHmClTi12upyDw4zDZbxLrT5x7zSRBNYxyhm6HLwsK36YvKRN2wG+r1EipvpNbE28tKAS
C1WZpWLuTACB6nxFxFM/h+uYNwLXvQUWZXQEZMzEHEegqD/WVoX39JikcfXUT13q32md5GmuIPyV
t+zFk0uHkRBTfSe7vgDOn6y4AsVjPMyB/j+Mncly3Nq2XX/Fcfq4xkaNF++8BpA160ISxQ5CBYm6
3Kib15/jsPv+nvsjHkjo2RIVIb6Ie24cHVJkJhLYe+215hyzLsjgDsVE64Xtu/3szk4TXJDHvHyW
5y5M5sgeURcW7oqLDGXkqSGsKnkdz/2j+QzlGjMYlj86JCPR77anNEzkL3u2VeNg5RP3QaeOk35y
nbq3bvS+REnlpiF9PBKuUcn7mMwXG1ObWMqFNcDYe6hm1W7gWlTkYQTA48ydChKt+GDWTJSOjKf1
ZCPtGLVCwyEIFcH5I1o/9RaaUNB6FVrSfEE20mpaZxD0SOnOxYk6fenHsUyuF0HxeBFT2ODLGGXH
d2q9RbNIiSdZv+QRjaOKEnqUlyPFoHLQQ9eEpK6MM9t9EvHTylhdpvegYM0nMXWLJiJDQRbs/jxN
+c3PS6PY5ByOmVc3BRqVt1ogUZVKR9fwhzwbTncqrsIFsrGHmI4AUSKHrFDmMqu67A0aDlfs6fJb
bNf1fAD+ktu0FU2dkBq4XmiVqJlVNKEufUcoBBkKixtA14F6aFiFov0AbVa+8yasXwVNTGSYbGNK
hua8eNPdtzOhjn5Dno+5fqLY4Tg6uQP+vhXydNaT+CFSbOfQkXEX+WicWpROgVZ9qc6jhFXlvU7a
9Jbc1oVCbNQfDW5gZ6eqheKtyJ3x7LbJ2cRcHEEwzRhyc8CECh2HHHb6isEKVa46XrhRJ6ZPtFI5
6qUYcZFBVmli9Q+ao8SPAd1K3VtV17B6kQ0ncM1TulPchXuQwWF+mao0AfEMBwxZ7wbJ6oWGMEPp
RHgLIj2a0Py/TO1lq0Gc+z2ScDU59BYqeSmlmB8Yvbmfa6sT7YZ09eE0Ace+Fm5RlK8C9XuI53ke
v6HTm8NtXs+smtGZG2whkJ9o2qO+3MN+bS7NtJtw5EyIuA/lYLrTM7C2+emd+/Ace/dzJx8zELcg
5m7VNrXFkvXrzKLV60rOTYW/kKmU/Iz8EukhGwQvbFWyp2fZBya1ufhm225F4EuHaJw8GUJub8KJ
ZtWeEr3IjyZ+21eF1CcTs6obzFtMzeV0G5NO7jAArSqMj5WWyU9Zko8m3FNLT3ZGTPvsEut0YW+T
aiH+K7kpew8NI9bWVexWKolJ8srA+/A4YRjBDRgNPXzgCVfDy4DBI7stW5/mq50ly0M/loXjRWf8
Byd5Blk/tF5K21RfIWzlxMaZ4XxQYbigrsrKFLM54dI9EvI5Ma7VDHIPypZkMeWtbex1OBb3tYjx
1NJfflztBl0R6bh8gIvesJkRqOOkrUtN4URa460DZHIUnMjPgzj/zu3FYcM8c3Fx64xU36YCt58c
eIbpioYAQXpN01nbdXhEhTF/4W5CmWqg2QGS7VjkmPcaba+vNs307iVGhI/EJ1ja9KEc+PeV/7tO
lmQT1K+JPkD9sPrROtqBAi4pY8Z0ZzdGV+xX7xn6a5NMFuD+c+kBGR5GDxLZ8skCvQ1AUqty8JV+
pLBXEYiLXdKIjdAy9am3wzqg7nU1RlpMCo/K3GjJ3onMCFWFgEd2GUwc6O7+fOMu/PifJE7L2mMi
obQs5D4mMif3jdeInAdsmJXhnFQsP6AMzzaA+UxqW6e5wRkpNLR5gQCXtLBFhDy6xnPZFmX+tSvM
r6sMfBW1TQFX1u+CxfIbBdNlQlso8OnZxfpmnPr0Mo5l+pCQsB74aDTIBkerjcmCNhDDDRYLsXXy
znV8AS+DHiiwEn+VzkpbMpDNOUdYe5ol6rGeCCG4rgLbfBYmHvzLrA9FdELSQDSKAffEfcd99Pul
srGBmoYL5hX5qfPGe5TzpgLQ88oJ6Q2DrHUmhXKAMJ06GJLrxmoR/U1V0rHb0ftjJvTnD+uNHm35
sBZYEfosin/cam/tfVpTTZZayeyiZno8HifbrZ9k6EQILyeFtnYSZqjKhKOTnczUMAdkDp20P+hJ
j2jzB1nnPKnP7FiN9jK3R7qOq+g4M0QAtaPSxKYVDXqLH1CIbBbdlTaBAPXapkvDAze0oeGaMIeP
iquJbJ+doRKruv7P7/gNeRTxkQmVbFFKqBYjxd8GpB1gZmKLpp6zdokhTu0a557I+kpeUKVpI+jz
LiU6BWXcUeAIeiELFole0yIx8p1QzWAMc6jeAJEyZy/IqaWYM3VDt5tniqvNpOgKyfR/ftH6G30q
vBthutwrgFIRSztviVIyjoq47hTtwjwrWZKys5JTKLCg3xhOH1obW6HE91nVFqEBJ+vyRDJB9jwz
mEy3Gs4Yx1cTGhWY96g3j3DYk+zaiqVZ3QG1aB5WuQ2QZqaVdqoyPvMIhh8mj8F59VXvUACc1gUp
7yE8XOkyDkH4oykZIfCb6peVornC+C2yreabmeSRetfAhdMe2swKrItcV/vp5s+X5vzWf9omuTRI
ydmFMMyi9fxNGs1Jom2VNLIval1R8j1ONH0/T9IBYQm+kJQXEfepuFk9cPkQCPta2lFPTBwCEbFb
gamMOip7Y+CXwjquo+CV9Eomx7q0FZeFbNTpJvjMoiPjs6IZNCunngTVG0bss9g0BMYwE+hLZAB5
IAAYIkDqw8uJye1JFWpLjz7MB4WLaWKceEf+81a8jraRiT/vHxMjale4wb/WCWFTG8wjNOKLznN7
9I3SunPDkJTedbbbnyera/3sijytjjXX8n4qDP0zxWm80JIY0foxiQfvKdd/F3vDacNLDikAhTWf
0Jtyuqs4lvVjwkkOYHV8X9Wgy8j6EKH8UPWqWe9WbcEqQl71wqQOQZBLZNXUN01rTeM7AsQ3eG0E
6IIXxToAuUl1DJx+v16xXnH6DoRnsmcExRh6pQjluVSGLSbZ5g7bW4E9FsvQiwXlRNP8Edl3uivh
x2tPaF308NWVaZtfreeg8OyUnWyqT1A1GBj8Uk8pXDr0Cf9JAhYGNrDtYCAPtqDAuwlnxD8/CeKt
k9XkHuDYwg9AyQ5r+s2N0DYkSSiqWu7ds7DfspXq8wpjrZ0Ft9v2VSVPpZ3G2tNqxUror+DCPBfT
wJLJK0LGMZ2mCA3/fhoxAnh0Tig733mlb6E3vFINwjm9YTwXLGxvboqGMaCK163c5+Wc59sW1C62
Ygey+mcFWWXkxyhzaFJiGyJHPcZVCHmiV+VdgLeYcMveEBcS/QoRTQ4wkb3MmAiSVqWVGMNIsLgh
0QLILAM4NiktNd/dN41fHd7smzi7KW0wjGhs3Y715hZqtEHv7DQQp0GBV3+c27Qq9zWrxQwer0w/
jU46qLRiaM21x2HKGwZE6N2ummro6P6UMxIsXvFiHrbnvrvMe2CCXqQXabeTkxKe8JA687YyHQeZ
Li3l57WO5PRI7defLZTIPHhjklsKOr2JZ4g4r16KH59tcV6n3SnkV8wqjtobi9v9cXlYS+g4U1XC
a2lBC245e0tmLsiGnpUsmoLvqST+DM7I0Mobmeal8t6StVydn9bs5eotuzDAo0UKzG/89QFUlYlS
X+kJMWscngqRYOz4mjPMTK8iq6Q5YOoj9dCIzoL/0iNg/BAqYFW/2nS5kte16fLOPfn2E0XxaThA
xpaK1RVg9399TUAf6NjltBtWgRFcek3fFzJo4vsOoqeAotstn5YV9bgMqbLlRW9lMZGnyKnjd57l
tw8IL0bXDNuxdGERkGRpv74YKzC7KkTXtFudKDT9e01udOloO03q4lrJM/A1KFr06RCjSSju+Zy7
TnvnZfyGtzOxxmO+QjGnISmDZfDr6+gqZ7YAkZu7IS+UVzWwR2Vbm6Sna0NYmj564o7WdgfI+maZ
OoJe48ErJNMv0sfmi/Zs+w1UyUOw8mrt8/nVHit6IZTwHOIDOevXHfTh7irAyiavCfjsiofc1gAf
o1mOzOnanaq6+koqSVG9Uz78LkYng4rtk26JAd4CIP4b4Akr1ejSfx5OHeX/5eByEr+t5pocxkkZ
JobyWp856KmiqYDn2yPip/3UhHCEXcJbtAe23ko7rMFBZFnhp/PyxP3smsrQfzS0yLA+0Do2xl2P
xfKG/k8RM2cZZnlAwJeKixrH03iHyAnv22psB9DYdJc09Vw4AsTaMhygK7vY3lanvDHUge7XTZC5
Fx2uxacWvby6RQ+FkAkTUaL6aE3r/hvbmFWfLEfpC6wuBcEH4KBrzqi67uEIcsId1p+wIGizijt+
+ESKXRypxfS9rdRRQ4BF/K7jmVXKQRgLqqIfVz8udmysMfYS3L1buYRy1OlirQhbmQd0G9zETb44
sT1xFDsfEFgQseNaZlXPHD/NJj6NRlzWvlqIMd9YlM/TPiKihPeZdWWByKRAAXtQDDMutmlYQwfu
eV0q+sKEKaurKemJPMFJ2XFyZ4/iAe7di9hmPaWXc86aUaIxt/elkgcc5NduHCCblvGUpPP8EYf4
EF4vWDb8+cJSYt8hLwj+j4oG6CKAxrMMChlobBFbBgblPyhSXyktK9qy0NbGZWyCECftJZ4IhK2U
7NAnhmywuFacRnO7aDUgaGphH02kKSQ2MR7apTYd6yPLo4Jq9IwjRoBXzJuZaJ07lre83cezpVPB
h229sCHj6Q6qYZEcsJAVtJwmGdFbSZQkJQSydfX9CuknDDZHh8nIC7E3kvAP0yDmbPOD02t2M5FH
zTAiMwgkhJtSG4vsOZ7NLn5IKjPXvSKHBHIz2nAF/ry2vkn+YLekGjEJnFi6WEux+uYZw/eSYRBy
wQQhenVOWSnrO5PO6qOCWQoncmUM8QHhQaZ8bglDLDeBGKaRz6QiIskaJo6gSUWgDQGsiuiYdzI1
AsIecnMW1G3VBgJ5mt/S+y5vrSX147ieQCuNA4fvVIG5CZLCujMGxdyxiJb5vuTXfUB6SIHQOPCe
Ht55y2+3ONMxWFA4rXHQpCp7e7SHOwHLjmYos32EWY9lNc76g5Gq0G8tdeKUpZx7L6vtffW3W7Ue
u4LZJ+2jbVsPfNPMYZSuZq80IMB71838tfOZN1STu5HE2X6T9kzCmbilafMYId1EBB5gpHjHufZ2
R3LZ41T0/Sr7gMFB6M1HONA1QpE7kQFOV2u+Tgk3To6D2yxEulp8d0OEpgjt8aAduoqb4cBzxhTn
z1f197KL07+q65BIOfIRqPKm7EoqUQAOVMJLBcVYc10Qlxteoggs0x20QnJcg9x0+mfTQAt31yc8
/sxqoZor3+uihkq/zBY4FllNat4pxMCA4z1L6BkxYETKMu630deiJJ58bWTeeihUCmoCFcBXWmVp
fg5aJlyqZiqoLug4sQX2VIjbODNokOR9FWkn3GPIZUpbsYk8B1WV7KRRTk+cRFRE4bjemRQ23W0v
EB8fW1NRi40yFpQWQF25D80pQfG/Hiz+fPXEslv/UnYtE4HFdOuYPIMQL3/dzSsHjoRFrvmFVbvc
XEacdfklPvcmPQrCVUn86tx7KbAiE+taB491S7akX7CGlpd9bhQIwOhTWO8UGb+dWxhUYM8kwohh
BedX582Hmk4m1Y5uBxe6YjPykjxPpU88CoGPE5wNOOJZ0rVfNbRb4V2hVESfctTVH/VupLNqhHaH
7dYOUru94pPJjR2eJypJpzZbBqB/voa/T1Z4qaoAmLLAggQi5l+vYR+P/aKpqC+HYOySj8jDeptY
ir6gZRYOVPSX6wxlbdSsnJ1zjgB2CXoz1jkY7we544yr+YGtP7dl1p69+NE94+i5V3SRTHu0/HaD
DzFKs2vSFpvG7xm4BocOgcCw0d2wnhd5TFD7ucEjuQ9Ndke/lOK0br1RXXb90eTVVZcSQAVKrYU/
ja+k7KeXQa1TDiPw914KXBTdZtYc0BZq0ASXOtIggozPHHd49u1A7k2IYosubdwep3S2pv08uiqi
MGYVVAmqMQwIqAfwOJpiRykO6VxmO0sxU8vX3SICsmpksd8nPISeEUaKeqU1Sa/lnqbWsiMaHP2U
vxKOyJihOxyjKnuPIv8b9ZaamhvZ5NgtaH6Kt9bUxiVThywE60dGy6wS/fTJsBpthyO26jiih2Zx
Rce5DC+SOUucU1Tb43DVqy4pyE4NFBGNfUbCOxChxwokKAm6bh2kys5GbUaSTd0q88eMmSGqB3OJ
oVGVKvvQ2ehtntOJTqoWzfSNBoBE5UUcF2yELHhNtNRmjLG+genRq5fQURV0x+e2359v5d+eOyhl
rOqgQhdDMp6KNycerG52pQxFcXKtSUd3qKfZSSWq6FGqYsg+2AYRhNwhQ7Sd3SKOD+QZhuIaxSZ8
Mq1K4uJ+7ddUAMW1e4z+w83q7vjz63zbJIcVgbmMJ42WAW2Dt6sWn16u4dDCZCWKBYgHIp7tRSSN
G29jTY9zX4+yYrppm5rR/X+lifV7l5xRGQJtTSzbOf+8WaH0ITLkCIUaJdXS9g7GfkluiRmNkveU
JAE3Nbr4+G4946wP/ZrHtIa4VmeClzqSSEPyedneJurYhveRosvwomynSH8MOWmVyDXKvNt2gTV1
O3BxsvpsjKK2P5R5MvdMdFK9xCQ8sAESIIiNarCHkOCFZci+//NVf9tMcoktoGO3TB/dJSPszc1B
aBrNPPaSkzthbri3W4zGVzM2suHDak7586/7rSfn2Lah2io0TIdOIT2BX9fVJhEqGpayOCIkxY9N
i6Bo6SzPE/qXs2UE1Sevg32y5x5YbSwxGF0MjzNhMt+XifNHeZYoZHjdnSfiLQaj8pNBkJx5gaKV
ZnbtxrO6T6mhJK7qydb9VQyzkthqvBaT8U6vYxnh/Lzn4jzjMumkJhucLX8rfYtUIwsCJeqxxriV
XrFq0vaw8qGxTrJhmvsh6F0MR3++mr8PORyhukximHTQzPhtdhzqdFRMNOHo5yEgfKHsDSo61z34
c7a2CACWVSrHvKNlvZ2iWXV2skVmCsttMI99lJctVoYp2UckJiKz7XC+M1nGY1rqemZcKUEh3sO7
vi0wyak+Q/TRXug88G8LTNvKNVjhaUis5kRg49rDTCy37raOHanQe9Qi39RZi3wnn9PoNmY3k+98
WlAJ3n5erIoMyxm4M5GkiH8zdU9tDob6KNSjmWDRuhDE07mbaGpbCUqBE+Z9AyTWepJFgV/cEzVW
M86xS/TcCvhYbXMJxhyKkhWhWMU9T80K6li78AoJ8NRR8MSIcUNJsEA9yqKo4yuzcCIXmupCD0nO
giG013T52B2serfY6d2tqoBrOq01BHMZFsOGw/bwAUG6pR5h6BS0Rd1JX8CDbXWru4qlPZAIaCv7
hGCx8htooeGWi9Bpt/jQmmC7vs6wGvmtodOiuBL4HjFo6fkYPpCmakpf1yv102hYhOh0YEjLixxp
SfdhGjnabte3gNAInRDWyCJ5xVLHjNZrLCM3T0wunAHAspoGoIiYT902xqhkX7IBa4mfdJGMrhSJ
QXK1U4XUCv19ZZE/BefKMoJb3NhiX8UYTIglyalHd2raz0tiWTYqvpkxiFG9AOp4uW8t5uU/kjE1
RnXaTdUJhFdJH+DBc5FxCFhz5H/dcltpDeHSi++ssWLedRjGM4muQ1NSP66NDTEqrvm0jqLB2GPf
R1BtOpduj8t5z8Ggn/CtI5/nzcZmzN9b96dJDoiylCJUzO1g5an1xDOP1UXXLB731WfWEhhiPq26
tNU0iP4QAZxyXhKcLqQ32qpmPO2w7qiZv1o1i4HB1AnxED9n/bvr8GSVe+mdhtwLviwfX9aa3Cjr
R6lbgrVy3bA54nO7gOEKmie3hLS7y9GhW+pWD8K2PKZZIKoDXpTFKXj2yAknpjAfxi5U9qkzR9oW
ngaN2Das1IR7k3e/WeWAdc1UV/ozUcZZhQjcqO/VKMvirW1A2boiUa0IYJxribuf3dyw9zHg8vSC
Hn/RnRiQd/JB5Ag3H3HOF+PnoZpTkxCSxUCe1wYQZzUJ9Icgk6NyXJgORzwL7h2eLXITvPWDDkeS
a3cobxX7oAfcf4s/iWLnsmlgNFzpsDH0j3rapLaz5QProqvIlXp3TFsO2KQnV1OdvFoUeOYTnSlt
OKZzbxVXsDk6tPYrFGcuEp57RrK9fRNGcQCVsAD3tRF25bZbrTAz7cAdMDaHAK5FvScNm/61Fxfu
tEeZi7SpIbenOeCaCfuHVepH44ILbily4NRSRileVzMDXH5Qz8/iKnYjn24ZIEXwg/v7mdeUtxRE
NUfHHwChiFQ1Fm+DW+gTzToeBd1wkjZ55xx0bov+sq8tG7ZJ8QxpgvSCs+P6J58x8rwK3olBdFGW
uF/JTyB30Ens9sCxzeYYskBXdIueJ/0Ms1aPBUXKU6IXTbZV9aLvdkAGB7EnKD6+xeeH46AMub0+
FHBzxs1Yj6XrLfHa+WnSeW7uC6UN0ntFirTGBQnvZF+jT+hv9CXlc0MGHfJuuxfuN6MuWnuvg7GO
PiNu5kCPBhgrtlcObQ8jo87NZAOVxpg2aueKwFfSDDb/EhZo6V5v5lK9jqKYFl8V1E56nyEKqP2Q
27k4VjBScUmO2midqikYK38pWcmoC+PaHy0J34Mka+s6a5Lq3RPLUgH9fMUx6GsW7jFGAy7k0bdN
ND1UadwqgTytud8u0yYSflKjhkiWRHIR8g9VsAHjK6eTUk0UP6SxVFgG+i5StkzBx4xUDRRrGB0M
nOz6mAv9YlXprY2jsovFAlLp23i3Cu0EbjQIMXFb77u6m1AzNQzKi3wW5W4uSe7bmzgfMvyUS+zJ
Cjadlti88JxCt8rVzsXNf/82/lv4Ut6ub1n+x7/z52/obdBCRu2bP/7HY5nzv39f/s7/+55f/8Z/
XMXfGtBnr+0fv2v/Ul5/yV/k22/65Sfz23+8us2X9ssvf9gWbdxOd91LM92/yC5rz6+C97F853/1
i//t5fxTHqfq5e+/vpUd6db8tDAui79+fOn4/e+/UAj9VAUuP//HF5c38Pdf//rn//rX//if//rn
//7XP//Pb3/t5Yts//7LUf/B+Yk1XwjmruRRUfwML8tXLPcfmkWBarokdUFIWFSxoC7b6O+/DJ0v
gexBM0Nq7/olWbLU/f2X7v5DUC0to1C2PFqD4q//fPu/fIz//2P9OSP510rZ4qxBsC61H7+MatlR
l+7VzytKLDI1c8L6gJKv8dMmMjd5Tj7lbPB4RnbSbX+6PD9+/8+/jwHqrzO/5VcyimTfg85DqpT+
dg45KUVKt8aIDrIh9R3b7DxvYdIo+6DTtINeLQMAKzOU67Gdu0OqN8ORQFNzm5S1chimoroYiMX8
nlWaAopXxrciSB8smESNX6EX20IpFcc2Y1js9eweV0mSNq/1OIslNVNghCDg/IWgXVBkZp8rO3g8
xmNaTHbljxIJiZ+TfbHPR/1j7UwVPrUqiG/tsSBFBI0Pa6YbFMZTaLjBN1GTkpj0TlN5sTQw38C9
DG6KXNBQtsw5YqiB1q0MD6qQzq7Lsmu7BEXmla2pfQJrbbwIjlB7OUSYhrW8PDIWG481FWrmW5Ga
bGdpW3d5ZOueG2vztslt+SmKweWgsHee4BK+QrtuOi/us+qgMmhtSX4PaW52cJ0eTbuguVDqNFPb
of4m89zaNDaGBkBZN5xAbN81Ji3ehHOBia39GiNV9MKsYiwiW+gsehLv7BJNsbSSHZ6+S2oOmDIZ
VoU47wFWW59a5Zus8xvHIUe0RsXFMNtVNsSBAcuHTu/juX0m19W8jucrTG9hY70MbauyeIp73BjP
lZ08kTln41VEcGnl0rMibfYwawhPK+wEdb61nYs69ApzZFOxm6+DW/lRZ3GutGuvIpPwM2JEG3+k
o6CzpJqv9GZrzqWfFnTlrbJ9sNN6+kjIzRGfyrbQJgDVM9J9nas4gEaaDpmVCl914hMWT+NUFPiE
h3bTJy7Boh395rx+FkmyjaYU1YOj0PwmGBVAdgX7dy78zHlhjOfFenNHIVge6OB+6TALMqxyPItc
TU/Nc4NiPnC9Lp8O6RA9ubb6MTItUspqhdvQi3LnEKj61ooCAX47H46GJVNMbULrDuCrFArayfbG
xp4nP50T7RthGtiNSG+hSrNUbgG865biMwyA4iu7IybUjWpo0jO6Nt6UWdNt8klQk6NTZcKVT9Ee
qJ1D44lKce4120MYcT9rUb4TsueCQbT8llHtePih24UBoFy4jdbtONfaAPGaWL8YzO4+tvTQY7ri
QKJ2+x3KlQpfXB7120I3r4bGeLAGbXpCrTzux2E8xoiazamUu8C0aozAcXvtaDxiMyPMj4Q3559a
895EErG3mzbZh5mFwy6bO4/OIj643Imb24qvbKt0qI86cGEDkbSDlU3pmw+Ed3tJ3+UbQy0KX+Qi
27VW1Z3odYhXO+jDY6IGfqfa3aF0ZHijRuq4Kduo8gWHcWJy0uSuUuvqpBnl7DuMpr8oUGQ2SjVe
jJq41Og5HlKZ35P/ncFPc6djIGvrylWDcMeB/4C9mcb42JD+iZrVS1r1Q0EenZfktcS1Cugio7hO
W2iArr3RdHzsnXvdqFN7MHv7oATBpnbD6xQ9Ck9JUW6BxrnemN1ginuVSlR6Op1n7n6T1cZpPSq6
D8k0qn5Vb1hypiOvdLwaXJC4bbYZYye5yZL6M5b62UcRc5JD/CA6LmTYE6BT4dUuxlM0OceiK7ZZ
djnbwR3+pesMq7bs7K0eRh+nrMRFiY7vehIjreHoGbeci/LXIScqqz7GSY8hNDthpHxRohoLNLUc
Lphxng/ZVO/BKjW+26e8avWzZdV0d7s4udehPfXMS/FrtoovmmTTLmiSPBGXvVtoF+QuSow5zjYD
IhTMnb7JVWIQeVq543PM0WF+1c5LymW8mdDr++hE8j1Mq83gpDbjnGzwNKc4oHEt/FatgGWOiE/V
R6WV8UF06sxqEJ/0Zn6q4IUBc0+7fZ2DCpWT+aTG3SerSPeTnVUboozwKeFAdoC4bxTiti4ob2eP
s8TntJafJ6Wt8b5r0yYzw+vE0cBXI1f09diQh2EI7xHZT4fOQF0327QfU9KrI3ygoes4j1UsP0E6
rS5tEkpH9UkplwUx6PayBZTMoPk0qvY+KPutcJwrJaH52ihsM651A0oZqnkKlMUww83EL9lV6OOv
jb5rT3nNI+Smz1o24L41621T9Yhog6p9BvebeYYjXnUa3s8jKZKeWppHJiWpr8r+iRq9AFVq4rKI
to4SqF7bFeoThW1jSOUGwtrEDRxV9yYea7c4We0rGd7yI08HC2FsTdejrZWbJhmKfZrIo40mbm/K
YR+qgA2sqL42dON25ghbkG/6oXT1D7abJkdZkX1EnKPcJL1ufwrU4WKW6cRhP/wUDfinxmIbYOj3
+qnuNwFnQTJzqmEnq1rzZRmbH/JmNG711shv50bsHQM/XEABvzVagDOTRjhkihkcrJfmsecZe1x3
x96ytpGRtcuHdxUGduqXLoJCLZ4HwyfNEu1YKg9xbYtDnEbtPiPYM+VcuVlOoR7Jgp0vGMOCMrf3
TlV9ylxtuCyS7F4fYtoxk35habLdy6n8iuXtuXOBk/QgF3H3p94Ijn8XhQxWmWlBJ7lBzZxsGHNM
OxCh+wRLrF+a4rVNCdkt4Y8yEY62ttXjnKycTWJ1mdcGOT7OVNzVdUnmtQDyXSf1h0okB4HGzOPA
bl+VlU1LqtG0XTmSKBI1WYdXr1cvBautbyXCZySq3YdqXVwGwxh7YdviQwus4rAYOj/Wej0TPtdt
0Q15EJjwq0f2YYkfLmdtguvRuX4lkx2JPWCjgARaXQybxJrdm9QKNyVQIkAc/YnuAPxAwD+ukkJB
E/leU84+fgyeAGgI+i69bEDSY9V41NMeR7CEOz82xS4NCdsh2V1ujFYlJKGDdqcRQkuYSoqHfAdI
KeSRr64NA4PTQvyhhLtSXNRjnHSBABkmmmzGTBs4wxDHLUiOrNW+JOngUMyK36Jl9y21vYuxVHht
RRyEqLMNwHYHen62i9ClQwi5CZwQJX5C/UBS7DHD6OkjFGs56bq4TOfUN6T60CgjWccplkEhrgEG
hURS1+5lBeaUMZb6qRQM7OhHjl4j1OyArqzYhtQjV6FF1dTZ1zFkDCd2D04whkcyCDJvQCDtVXb/
GBRsWfmQP/ecLo5S6U0v76N7slC3UH6MC1LqIiw0dsuILwpV/P5B4xtQWzdFJsWnMCTfbSybjzwz
ByH0TZ9n2kY0Q/KSqGa7i6PYPphGEmyYinDLxdrXDkMP3Y/6jmG1i3tkwHJHhcWMOWH/ZfG1bc9R
MMNXg98EpEHMOgaOlJCRMHrF3ifulFxjJ+uLK1Dqx7kowGUGMRRNeS57iNprlYkhadYA+3P6HeFb
R3wDLwAV220XuQdt7p7zVnMuggXFjH1DI51ujL4MWDFJi7TErsjKBr9uZfUHwgCIl6rU+ZkGKXib
aAz2jCvai7hVJ6QMFGztwG01O4X44NbWNz3Q8H2brerNIoYJNqMZSxp15BYBnPpAy5bxE8PUiZDr
5rOJiWcA/JKJZ8MsSQ0EROgh0q9uY+GMh8Sa9xRgx1bU4CUm/DKTsjX6pH7IY6PfAuoyv2NjKv2m
NItLDNSzj+0l2cCjKLeyCmsUrXI+mJOYC6+ttZc2yXHsE2AuT6ZVnqZevEpH/4ZYt9vUVXghs5TA
g/oZF0JwW+Lk2JqltPcwrcpDZr7qOJJ9XFW3jjN9akPV8WcYbQezLEmb4GxCbwa2jKSLxcXud5mh
fY1kfnDDcb6iSNzb1NQ2XgZEbqjWiAS9KEjV2ErmhNsafqSn2Wrv9/G1NRQsN7n+EjUWRXsrDwjO
miNRh8at0plelN32pFRfKVVebVs7S8DxQOHSIu5/gnVgojwC0mtp6Kr8Uz076hc3bj3D7r6LoBK3
WUd6ZZ1OH+dEYllK7mWoX4s6xChni/EW6hCZHnBa0S418cayC4oOA59WQBBh6A1IaC4mYQ4nnSrm
dna6+YaAwhkkSBhdmKGrH2inhX5ll/WmcXL1uhvErh7q18AN/UwUV/kcw0GLKrziDZUa+zlRgsPG
aKKFTkW0E3St8moA1vikB/g/s0jpHzk3GuyvAJU4yHavsd0Fj8y4xT0YhOG7HkNgcF1nuNYq7Fss
Blb2NUQKexkFeldt0cgGcCBo2lNnVU/RRG8zQSj7LTb75kJamkYxjommr5Q76N7acY6RzTeZuwu7
BBxJ9WpVCt1JvHR1Qrstd5yPZJfFREZAUUY/89kQs9/9X+rOZEly7MzOL1RoYR62DvjsHh7uMWZs
YBkRmZhnXOACe+20kbbdegBt2qSdrGXS0zRbprfQh2J3s5hisaTaiUYjrcgqTw8EcPEP53wHL3Fg
hZiuqlaWyCkZaw1sfRWEIPOeTPjATnWsclzVnPoQID/A5rFR6RVVb4tJejhlab0npCj1efLE3YAA
cWOOdh1EjUQKxglahoLUYny7PWi7VQmLg83zvBKgO5UmfZoTbfRxRRC8J7pRPc+DdpdXCYoHiAzx
lDtHXbwb5ReyWk6otukd6paBAWWY1cYdUh4MTvm8IZrOh1o3rQmi/oKtsGN9rdjNxQsz72Da47oe
DfPFHdMHTGLF3hSZQfM3avuxmN4LZPHeKurKzyxsH6xGbpzG4I2dOquIf9SLdFYFJK/eJemV7mCf
ip2i4z3IcInm56Ss9xDd9a8jIoA1W4+XuHV3Rjzc0afO/py339oCSA65Bix36S7nls7NzGFbFlDS
IkKhTvhCeh93vD8PKk22ZozEWtjWSknwjJtQ3eGjlRJeKgtESxR+PtUXXHybnMv4UANHWRW6vRPQ
Cn2E/vvSLo4qws/VOFvyEMaK5RN/E77IuYshINRIJB14lWtCgCG59b1xLycX99kQuQejJ4ibqtk7
p4I2M6sIBkXFfsW9X79nOPw3jWWTGmyO2aNHdAAn6tIg2JGYks2oV+Aja+JLNDStD55XlyrmUhbo
jMqGE3v5+hHYYH9SoZu1vhGNCYALJ77pIYAC1K/jhlYSCoCXlSCzzHHn2dIKLBc2Mj+iZmxMl3d/
FHrnxpvEKYeAEy7wB55czRkH4gCGh7qd3SNw3HZvqT0lCjAePY6rdSSID5+m7MWwhvu+biY/F5N2
LlABPzROfRqMmJKXJxjQkka7ISG3rRVn9BjsNodBsCTTKkPuSQ41twoSYZ/pXbqBogt/jQXbczjR
b+tVpWzh3w2fZkpFs64JI3Ok8RYZvFObnAtOCUDfqsX6i53nFJuNnYHPzD1QLUn5JsMIZI25Kt1a
UoKKA5jJiHY80WjYBdSdTiF1njA4eNTYFwrUc0Fk5vqWbBb3eWqml1hSpuW5Xe1G6rAAiT/Ho1De
ZM17pqj1x2rqj72elVvRMpZZcE8ANquzPvNMqpp9QKmgBD9LQMJW4UEaHGUz1XbyBEcS+Fyj81It
87OIPgfb4FUUDeW6EsCoVMKCALQyI9Ey/UkVtRlUkZ6vItdCsO5ZE9hg7zx2vAZiQ+q+gheav9em
m+9ZVGlhl1G8meWp0qpXxLfDZopTlZ5DqCsQHIvfDBYjLxvWWsOqNAudc8S7q2y18LukeAfeU2xK
hsdrNaKMSp3soHSesSIxqIS9koAyVD5gEV9DpfsmcrSMWfSIFC5+bj0rC7RG0XxS0KGGQqchgpi4
X0z/z+5g87If83GZgRWQt3W8iTJWPitNwefrWk+OI7VVVTjEyanOBgLf0SjszTxpXkA9PwWTmR0L
LBW+l6RUOlH0oA36pajkOcGMvxaddqNKxaqvWeqxtt3npmNKKROaYmORIEPDjcgDTmqXdbL92nTy
lsppz3v/TvTdWnb2xkLNS6DzrrN5ksnvIkFK98052zn2+BiyKGGlZktW27p6Q1C+3FLMv+wyBZzA
a4JnPKabNSjQIhmdvCaKv4amZHDY1zIFkpxEX6JYQCeENMIJpUUsrTsqsr6grrBBMeXzTesi5SuZ
bEvM9JKhncaHZlSJPwuVZxaZ1rcap5Hfi+Jg9fwT6NhYphhGvAmzz0KWe5pADQf3RP81bGzCu6Ao
5s8iHXaMY8pvZtzz9YA/+9BBo01emiTrKeVj0gKhIy/aWUpPtEqe4P2hG/2dBITlN4kBV8GRjzVY
PLqidnjhR6z2lWG+MuHl25URUwbHWrCMVbkNHc/e6K0bfyMp78a6y/DJc0sR/yib5YpAZaL96XTG
Cf08PLI55anBfcnY0CG3QECaTwYGm3XCNcLMcDH4fTOfmm66wZHOXG/YGpq3zYjSZA4TrzUEMoFh
Yb2HNtH4VqkxBB6z4a3hPARvVD0SBr23u/KWOvU1H6Z6N09Oc8WFQD81mS/FJEl0ZlIzJILMvJFc
xVYuiJnRLG4CH/YtGd0lCSzZmmP4paqjs+D+XeWGchNhrB+dbo6vztwfeqKEVko67ce5HNCvw7KY
qtZPI7maukRh4lWU6xjsVEsGs8Vj/aREsfNOJC1uzihnymcwajWFd7LVsb2MJTX7XLa7WqnfBUr9
shJbrRLOZgbflOjeYczneUEhvTE9fioN+R3kFxGzXtjcVeUQuETDkgQDCsIhRQ+ZOjZ3HTIlWI/G
j9mC8fqqlcZPmKKs29ST4OlFv1OYBEMp7+HETeM9LM/j0KU9pJ4RG4w19nuvqKv9OB6KLDlYsQX6
oMI1CksBhakzUxNx2K+ikFFTFp6gKGSBY6U+Aow5AJXxpiByXheW3FPQKj5JU+aBn3C4C+mdrY5Z
NarxpREa3RU/YESfUt3yfiYinbwb6vNmfFLCWhy9aj4g/8iOFWCLO8pEMr6r7CkeGSLGFlogD1jY
I/IlKoFMOWVZ38JJdHfoXN7g90X3OiG2YWPdNR6JDPjmj1Omf42d/l6fpu8eNW4IWzeYM5Wwb4BS
ESIS32b4/L0MtWvXakdifn2PbCrf6sNNU0TGyui+m8LxglDhutKtL24o9dab+gXsSv+YCI2zXOlF
HWjwIANValwbJQ+6xig/C9e+ulb/CF9mZdvjFHAh6EZdtOIrx1GAQij92R5DddvrJZUCPmqe2RIS
X9OeWqc2obr3nGujwsHQLcanUN/hsEV1XM2XrORq8y5NNtWo+r3zpXeq+lQ2Y+iDmfOJdd/kDgNz
EGAtOhylvkf1aqwbGNjrogAKmLfJUYWdzHSL9iUtl1EXkK6oEA+57tyF3rCWFZNx6icArkUOvayq
tvWyCnZA0OOmIhSOA0kVV8e+EBAfoc9AbF6CpFl5VSrR2Rr3C5zt6BHltrETxh4NWI+EQlhXSKzX
CZFHX4lyg1WGvVH4/KBvCR01xLnzFKKiNEYr1vStNNJvRmtDz9KzK6/JHEYi/MKqDZLcaXbu0Puj
8QxiQ/3OMC2jV3CzNR1f8s0VyheigYgiaTRz38a26ncg8PwOTFZElO+YK1fFgttvpM2+zxB81POQ
b4eaIJsUwQxiDlGdkLDbwaL16HtVWymRQ9egJeUWJHMU9Fpybue8vHB4R6zY1Hino4M5WUz8dloZ
JerWm9qOSdNrmerRQTC5wXQpjaeath33ZXq0KxsMaTNvUrdh+dD3zYl+4sPOjQe0QZBc1ehhsN2A
2kxDpp8hRMca1ve3WOsJg0iiZE3gYBCSmebHcYyBi3omrkYqKZGGIGUnez3Vg1w3nt6scU33O81L
ONzQijwLiVKG88NsHkiXFY8sY0+wHy56D7OZnvLWsHc/i5602TurITeRmN04/ZroBOxQMREktSK6
LzqVkR3eMHjaawpMXGOhNXM2ydIATT6123DZDzRFrtyGqLl3OvXDzKd8DeGwYMI/7FgPVKuhMR/q
sD0yk5w5NcXW8nrO0cqxviqmeueEIF20k1uqgVm4yl42Od1IS1aKP2Sqt9JD+V7HE0+6nF/1uZy2
fVvcmMhyBAgGt8nAACxubvgOyagsinsvBxSdMSAdDeTVPY6WrDZ2XvYE4S9gHHbjKFT8rpngukbR
Y6nz7EjiVpYAxWGtu/1nQug8zZ2RPdMI0KWC5xxEFmC/X9A+xZU+zw9bTdKm4agD6XyfpZYIamV4
GFBRrAyBFRbkoBwwndUaqGlvuEx9E9Dv6n6Vk100p1AiwdN8uFRrhyj/0Po22nD8WeSgy5GNiVrf
TV2mbEERKHdTb22GOTk3JXBZlNSMCpUK6AUTMrFKBczyrFWMwA7nu0QdWjxJJv97THxrEnreipwS
dhpgWguruQvd7kVVmdZp2CV8pXMfRcXScTKhETr4Va5JZ2dbqI0jys3WOsSz9FvEoc8qQXrrmPeY
nxnDpnLua9EeyDK69qx5V7xp9HXHTI/sFQBkk3DAUGvFOQu9u9rVL5lgmB0PaTDTCNVQE0zgZ3CX
vQwN0rzTRqMPXFw5q4HYMZ+IdMJY45nxARiMFfsStFqqbgcLix7QIA+7U0B3VZMgM7UzLT3M68re
2bICe9YKscJip52M0vhedDpzCklhkpcsQmxvE4oqNANUa/EeOVJO5SOabjOMIt6SWRaZq8QZ4Xe7
Gai3Vmr7MqS+YecUTquJWj4KQAZl931aK4HbpPoTW9djlOkbG0tc56T3vCl3HXJebpJCnioRTRkz
ElgAKyC3PP6TQuIkbyC89OW6KNX6i4725YGstNehnsd7S5VJHRQmObhZ1ZLh2keatU084kOboXZT
RJKIZlN8qFe0YJcYfzy9gt4HqTQRYo719Nba9OtdHapHVymeGdPWiwde8WPFSY7wcUnWsUci2WYg
hKZMA2mHX0Fa3xHpQ+L0K79Z30spTawyBso0FHwF1rKJeEp5tY16uladiTFMYe0oME9zs+wBxIGO
nuUPMrmwKxmKjvJSh/mNfI761giVAUZBl9QjdswYOuQWKoN5laopcajDWs2H+3yWF9CUWeYLKCn+
NEYfwviKXpVdcgJ0ikllykrzwzLvJFXUYDmbZpqvbs1UIE2NQ9F6887TumQVN8PZtRNq1EMCSyE2
urOV1kcpinVBrHFAYEp0Syr9E07eeAaDnQU/f+Vs+vSwOg5mF+QtbelctZxIYrwPwzzmKB98FPhY
OuKPeqxeIntXTgPhY2GHZBCfpqZ/Cb0GxqM37uepqqj0tNHb5FwGdg4l7Z3G2M9D3aWoeF8Ir9x7
GSjC0uAYi4yMlWzufSmU8dY29VppzLtcyrfCNBled/3Xts4OSU9c01zdUmJ5DmYIaoo8+oNVcz3G
KTSOZJfu5qq5oHestj/PVwsYLavYs4BcA38eRFqsS9VSAke31cBTMdGGXsIELXHFMwJiLwAYbvLX
Yfk8qknvh3jUfAgMx8TqzxJErWvnH6NlXAEp82jyhjpjtNuDpEKeIG387XlNFl/DPKPiJHfIzgDN
9tw7Gj2bPmTnpjMOTtMuGclK/d0qHVaWA8ZbIpVjdK2V8oofokQgCXC8megBIHWS1lgmzO2UfP4s
s7gNujZqNwZ6hcd5jLEbL2xlSK8VPmtPju4+aRvjBYMBoooJtPY20nTljJmPxURu5Xbqt+B6Sa1x
0+JLSvjcixTEL0UA7qH5o/fYJtgleLkpz5iMnOsUOuU57ZgublKbPhsyJvdypfd3pdXHp0jYyj1A
1e5LnjrWhRxQ7xMeFXBQHNoZ8Qq2ugnxmnLONiIrQdZVfK8mLvbsIcO15cQG0tXQxTsrQ/OxAyS6
1cAxsgYm3M+ZahQ8aDjZl+CCRk6efZrg0n0CuhjpNHpXbqvUIKKB8MNxK5JhvBNGLrcqN+NGMxL7
gujQeI30ZYWLuO/OsZDAFk5rfaAePUlDGz6Y35IxTn5fzqaoUOtdI7U7OJnpiatVn0BqGW+qBit9
HkgP6xf4Q5WA043ziP5JITd3AHefZNm8nVC5r6xmsm6GK7TPAtzIGr9lukLqOFECdlvXLhj80+me
wtx+gbT6jHhAZ6MaQosbm01jDuY7Bpe9o55hc5+nBT7PHZS+pdZEbeHcW7J4KBX5MhSMiqUVO1tZ
O+rKM+tl12rfQpS+65R/ka805Or3MhojwhrxVfmDDE9eO2R3k+quAUF4jEolwptNmAvKbfWpq91o
DFAGE+rXJKmPfqvzR2Xo/MUNz8KEqIJdo6UITmzakryQRyT2R1UHCcuSyLsnESawKl5ohhKvk2pc
HraO9S8yrk8THKzPIACpjI7mgNdDkLK2fENADC9YDiNNHcFuepYaV3di+JAQi+wn0KFEEg2M6pR6
2R/aeyb37hrVg0ZDABbsMa7yYTW1NV+aU5rFgJ50KYs5N/kWN11/mTpN63dwP2ZWdm3KFOePxbYV
dDk4ooGkTQQiNWsEy/zA4O87pPLs3GXugr8MO4WjwATuluaYXKPD2LMTc1onOhV9PB5QqSn7IZvc
l6YdxLq0GjbWzqQcsswprvha5t43C2UCno2wmcVAuUyOIQZjoUGsZU8+sDJ6StG35bSyhV5+RFld
rEmGG47O2M0bAhLgeRFycdTqgSSeblJf5tn65GX15hjevklG68Qogpc/TBD765RE7nEB4/Oam8oz
kz6bVWeenBRCWc5iaORDlTkhv15PYexgak8QvRtiTEPozYOoq890mrqd5rhY2vve7nlXt8doFpw2
pZJWZ6ymxWoIQ/GZ9nH2YNlCvEq9sbCS1mKaCQaPmNqT7BQSAQgM7lHq9rhLRJvsmF2lS/7srczH
9qrZYGgI1TH3Upuqfc9hfSydsT15iYnuyLLCbGN0hTxnEDPhUSLbajMRvZO/rkLtqAHPz6o0eCn3
SbYiBFXeylhvgjElc3yNxD28xGaJIVEhebbMXKzMfcfLDeUI7Vd+AWx10Pv6rFNSr+m0neeBGBFq
QyfZj6C316QO1teW4JMAilKzNZ1Ge5i0It5bfdGzraLrWUl7ri/E7CWYIgCho2EejZVuRF9zIkN9
zLcI57Kxxg5j5i9I8Rrf7Fs8KI712SnERoJzqM+qprVHjUCYJ/YHoxO4ES4GR8QXNFoYJpACVaw9
nWjYl1FPJrwo60cNxeUZLuPoR9UZ/Rq/b01ViKE08vvZS4YvbT/l3/rKc8JV6xos3gw0PEwc1Hh4
TTq3nH1b8TJf02Jmy6X4DihE3IX5rK6Z5sp12qKbg1Ge3gA8QN/JC7Qickiv8EVpLvusSKG2a3XH
kDwLrzokRbo7Hms1LbUTz1YXzK7qrLKZ4dfk2ebeEL1RExqX89vqpMu396IvSu9A/vUc1GEMS/C7
tMkelPS8SXqjBfRRig3OenF0x1ahRIyhigIf9aO8S4NGcTCgJ+HwrDRJceWTsiO9nv1u2SPLGEtJ
TCC3ECaeEAuQBhoVpnWJXfs+droXM+1zP0bkG+R2jP22cr0dkFX3Rg4ARhdF1bNLTADGuUin+a0v
BJvfbC6+WG74faFNXzHV6kEcl8rFilBFaqGS7rFFFHd1VdmMxNrIH1Rk8JpDnEBBo8ELvYjWSVqR
dGVhwDLcHOqnV8eEH+gOUwVRXMMQSfgYFSnupZJNAgCnOw2e15FUIm8NuIRsUmD0kjeDLwQIyk5z
uaXkwACIzRnnFiSosjP1Vy8zo0uT1ONbZEkmhNDnB4Jleu99CGX4UER6+zRGQ044W+N9RIllfc/y
fLhKYwovnSWbcc36K9+xXfDgy0e1t2MPsFRIrptfW752ErhlnX8W85A8K2zp1rGy6Aq9NrtT4u45
RYK/mAOcrynBdFAkNPQ+beNG0CkqeTK0pmD8PTMttfL6MsEg8LsCBCgvYXszKhz1HvHDj7NFgNEK
d6hJXiZ1FnB7G80VjW7tnhM09LtKN0bSZYb+e2lq5obweg6TinkdJyBfwcHEsCsw4F4EnNCgxE8N
nJyYS6Eh4SNZVr3Q0cbJTmE01a4QaTq3SOPw6gq936Q9Nk9ClVprBX65wtxXlfVhsHuOa7NDEs2d
03/27tAYKxs41LE22XwOTMT3rPoEuT0I9WaPnBVvaFSaZOEcaseqN71so/3kzeJkDmGKBlZYA5u7
3lwrkBhg65NuwQqNPVx3NdqIoT59rcIdFETwbhr3QZsA21tZOj9OttWdupgUZr+3zEWRVxbXKTdR
cA6ldkzZOqx7QHK+qTCnRyeuEA40dkdtGOP7MjGMJelVrgaoEQzZymaX5W3drzRpRUfcHgO8dJo+
ZHFRUIpqfEnwb6zq0VOXTR/ap0QtP43Udq/T5BQfhErWtu+Q3TDPJtOVrlA/odzqrF/NedxaaIg3
rOqo2nKWPxRHbsKNSaXDI6SF2z7GFeE7imXvrbL/nFSH7F7Te2UiwMapLV9cg7IP+tVqkln6PW30
YisITGJUZjfdivyg5sroI9u2nLhkSFj1s5YP9t1cGwpTWaN+8KIQ2SHLYfUpZadM4EiZTl+lIplV
dgwdbfBR6op3ZPKtMHQI/blmzQ8Jgk1/8Z1/1gaaBI28j3eGv/GN3Q+T4RnXIOYv5SURHLJ5OMVo
S/IBoWlHfeka9l1Gmk8AaUd8m2BFL5stqZt+3eRkWnUdW7OqRbujssjhbo8dFAnodNFQOep8sOep
f9cUd75FimtvBI7YRdPFRfRaGg0ds30QuYYg42SkzilIMxqRptns2Hruy0GavDSUlr4nvUppBIqh
NrcpocRFD5Tyw6GhC2aihagSDXs6jnFKZ9WMc1QFUTUxAOX3Hq+Y+okHiIcmuZ1jZ11dhdUYgRni
SdF7+wmbS7YdMID5uRX3jA1knc+EP8gdSvXuYNZt+SFM6kl76gvaw05sS33OOO8b76kl/uRTCSlt
wwaTF8nE65wPDCIhuyNFG/J93EvRylaYAFH6xzc1s5R1hMNyRQqXTpc8cX8WrvWKNik60WFUNy2f
C6ac6VJFLsFaiiu9a8Ta+Vq1SYL9G/ldlFf5Te2bN7dDSjvN1GpOpORrHmnPr+DLsizpk1M6a85D
ZS7Ly1ZddvVdbSPDQuNOg5RaGwOW9mvU4RccK1rDxE5PVq3YX4AGpsFAHOo3BFySHA7qn/0knekB
BpqCUrjXdEbmDDvv0xJNE1oA5UTyRM5M3OjSXZL01Z3XJ9CSizh5svpau3AOluRI2Lb2rgEH+bDA
378j55j28+DAi2JX9MFz1r5mPT0S2NLwAW7JHB/DNv7SVbm1YTmgn53BJo3I6XtxX/Aqfykyq78R
FZOh+FQ4sLLSuqDmmf2aiJm9qaQqB532Lsnteuz0UYyB05ecg5Ir59cuDCM0tbF18Twx4GUiWkZP
+N+81rUfZ7O1b0VIyAq5fmUl11rNYElJNB46i1tkNUPnuaQ4E9mRt2xLXEbVj3bG4RUIppa0JPoi
9JKyZddQZm2nbrKwj46ag0wS4YgSnvWCyJCRHiDeTa0kwKYkjCEYJlPdVGnlEJSdkctstlH2qphh
dgpRCl+LRjj3MsmRvXkKneNKqQrt0fbmblwRwY3SuA5B1tAxrw3hRA9qKNx1r7fmYRjsbrGfJ0d8
L2Jl4q1+ZXycIeISCFkMpJgBMdkMXLGlPBhJhlXZRYsrRcsB1zjJthmLB1fvL7qlhEcxJgbJ8+F8
dIAQvdSzhW2nrxbvDqPBLtWdYIxoKWlEM9RqZf1VpOSq+v3kLst6Pd21qtWtCddNMUMjwsqY9Dwu
UTe+sCwCOey4DqQSWheNOJN9iTb4OCV89BRP+kbMiK7jDjT07MT0fTNaVdLZEkU+RhTJx1pTFFjP
hv5kejUAPwZs95HbhCdRe9XD1Fgksg6YnFaFOiRn09LY6XaIhNamW9rLrsl0VkRRqm8GSqQLdEAk
MpoL/E61rGuqmYL5SaK+pd04nEwTqnYzEXPoLiHlXasUF8Pry/uG4IwXI436TVeJ+OSVRXIZKRwO
7OmZM+ttrqwMujH4oazPQX8ka5p/l8RHy7l4oyODdNKjx4bK6aWumVlPhh2ehqieNmlju595YqVf
TKTF38aS1VaE1oYMaDJh9NAsNl6OtYicmcK+I9LeeSNhm3vfzDI8MFPipfg3Kyqw1ImfgPvOCrNZ
JsEQQvTbZOEvZM9g7JkBh19UL82vkeHKbd2myetsZwVxeM78HjXGYs02+2OqjM6uKxc9lTlHE8Pk
QV0JhdGhSurHSrGU9KNAlfpoubk4kdXRHqbKqA9JOfOKN9LwXpGIa2ZHMwPsGhJFfAnNgRnFtzGW
6XE0RfoBnz9ay6xF7mNaludTjSQc7Z0XL2nDKc204FR5L1rD4u/QNeT/HjPCGhrvVy33ks82yW5U
d3IH96CHu5JXH2jPu2OGL3UfJo5NupnN88fb1CVlvScs+avbVMM29mbeXZ1bbRjK9QeXUZHPqcoq
mofy3OFu8cse9WJmS2NPtvvwRqkef8Pb2T4BHjDirVJ41oEcIWcCG8NuYbEeEQY9FdFjlAL5X/Wa
4u0MR5rB5PAngiJ1WQWOcksDXp2ljqdGtvNIQyps/DO2U9HuWHtlwvPOS4s0dxoN50FrUrZ2OMoi
Y9S+dtAvn2vN7ndSaKQb2kn8qCUVrb3sLAaTGYOXporRlNXRwAUVprx3Ksf+lGYztUHJLbsd5TTS
FYQAoYmdqllVXhKEjd+JR2Ts0Wvxgv4ZMRE1TcINrZF4MvkEpMefiVWaO6Ma3A1BMSFrF68E5BLV
vsVzQ/mMqurQ8FRS3Ygi27dL48SkZDpYbTN8hJ4ePkUxLB2GsSzmpOM2n605OxuI9nykbLkCUBlu
cy4ZfujL2LeV7eUnAPwafEzd25pRlK9Ty55OJIrrZEp4+rtqN+qXgSyB3VDJ8TILPX2po1G+Vn2G
T6RV0WecpC5qOK5Tuh77RK5trzBwCphe4DSIj/HQTCsWvpAAqKHWZCaZid+WtfFuUESdSmwO+5SB
UrT6Kc0ar63UONqJ0MMAXhs9CcMIbRAwL7T+ykQ0R4zPN8pwsdZVIiNJLJ/XopGETQmAcmUcdfsO
PXZQd3rF5Gr+1rLJv7OB9Ah/LEZWOKK0qftczWCVahb5I3mKar7O2EBgByzZChe9CTyjYdWDYpOy
6KRaIt9NmWKeWkKKLjLLxkMeTSSb9UZCMx2xcHEJ2XiZnZp9JfchWyrqI5g30dntE/FuY0p/sPoJ
jWmX1VgjzKhFdRVngcRzv0qNBsxtg6oe+rIaDCWPSNdHyUMhlVebrGm/b3P9gPE5PlSQHp7kHEus
GYV5hb3pHsrWrAJH7eUmTaf4+pPRD3TdppPsAPhnvtEo3qa2HHdj2Myjkhoxb6o98YZiA98vfoYe
0YG6IkaCZkJp+o8oCtGPahm2CKMG/LqKSm43x9HbN84HkJOklWwwKBuBmGB8rn5KUM7ISh0hl1LY
wNKIUXJ0dLM/4TW33djI451ET3efhkiHFZsUJ81Mx21C57EVmIL+6MH/Z6vxnzlo/9Xk/KMR+v/O
5XypvxFO1H771p+/1v9fWJ0xv/+bf/ES/x9W53/6u//4v/7+7//pP//7f/yv/41//8//8Z/+8R/+
gb/8w7/9L3/4D//uD3/73//c/8xn/dH/jIP6b2zPhu5iq7yrgMb/i/8ZOs9iZYbG54DYZ4XC//Mn
/7MKVH0hFXMw/5EUxtv5Z/+z8zc2ZmqgsTqf6PCf/y/+5z8nzyg/w6UoMX+GZ/7C9zwOCUMOFpg3
z2EkBT9D28burN794gr9Bbfzr336DxwnB+gs+N1GuZap9aXgRiXkdt78vs9eHN2/+OadJnBx09Hf
OEEuaJfcoLMc63d++A8gHoOGvyHXLbyWefpWoyxndojt7Pd98+Vq/eKbG0PH3CTkm3cjJR9j3SO2
M+M3GBnLN/wTsOFPv9AfMIueNZsMK/LoxrgiXItRqb7mpYrKhaXH/vd9/x+88iN/Agxe/giSsOSx
GrONk6vh+fd9+A8oLrf2sH6Q/HVlSsiwyzSfZa9+/euf/WvXZnHk/+LCd2zX5ilJvKszVFRVLbWn
pSVk3cbqb9w3f46N+9erv5AMfvkn9JWUM3QP9xo5NSH2Y13vWqvTfAl6i9faImHWxLuiErX713+k
X3nCtOWL/OJHyl12in1euNdUiLsZtSHTE3P6jXvp1z78h8fXIua7LC3buaqRjaF9yP2qtV7++hf/
+ZL8hRtV++H5zYAFCKcTw7VrtLXeME8gY8gN93r/7M5PVYu1l5I7u2RNusZiipRyl4uPMNw7PenD
+8r7QEr0Gz+ovvyhf+nL/PC8N5XWmTPrhyt0KcSVIwmLRwVvc3q2aUkt4x2k/koCfh70/eC+OmO2
Knlk86Y5hOoJZGLwz//VDNby98BBWcWDw/aEOMrq+2J4/43L9mvf9IfDQyW7r5DxMFxZE+4N431i
gm1zRQx5xBe4cOYKDJhKi8Kx2ZAl58NCWDm5hHTtsVdrfotZtjzsf+mK/XDOLCh8pdUn1nTFYncg
GJ0r54KP1myuEC4unc6DQewVuRcT6xXXp5p8R8PJgTotNMOV7JGf2fss2+DhWVEd/fUr5PzKU64t
3/gXjwRajQzJb51cGyIHVnrr7Ee8xG5jokFK61Wfq/7C2MI+Wj8QJy6IdB5Qv1vpMwCLU6c235Pa
OyV18eoZyU2flLPwwNN20RPZi1S7RYC34zBSM7bxdHQ15ewIZB8y7vZ9aDyxPXnPoDGNjAxwoMo3
lCjrGEyQF8dHobCzhJ2KYQuR1Hxn9/KBuuCAuGrLcPuoxHDbFPWwXLEERgfThbtuENvZ1K6p0r0l
ZXMua8IaDL3Zeai2YrDdiQ3yl8zVjZXj//7fnJ3Xbtzamm6fiABzuGXlUkmisuQbQrZlxsk8mZ6+
B1fjHKxVbUlAXTW2926KRXLm/xsjz58HZdjmI5gnC5E3xIstbtSjlVRHosi7tq+x9/Y3hlbcL1UX
UZ8VlF6FAVvAF/aCZ324NizU/i6rA5h/POcRYMWSnsQ/qGMtaQuTsyGj9UNSWV+/8886qvOOfZwZ
+ieW7Rxlb/WkYUNCbC669Dn4KB0ITcIArQJz4IOYO5tUZfV22bXPOm+zFJlrV0Yd1GSA/Bg3tesm
919f+5NWoJ713b3SklxzrDqArAPOgSLn+C4l8XDLXo0nLnvuy5T2302NUrnJMaOpDabBu5Pm4tHN
gq/v/5NXqp71yE7Tah5h7ZrKYUX6c17eS6rX1l9f/LOHc9aJKtboKqkRtUQwQQNCB2ajoM2Ac1KW
eOF3c9Y/jhYym9rWmoAsbzArCpU/Nsq5r+//s4ej//e5S490W8/pXzA4jDeeFTX7ocniy+YU6lnz
5XA5bV0zb4N8zN8ctpqoSP+47MbPGqrwYozFsWwCjUJ89pvmAA1l9c2Y9PenYnpnky8Hcxbmdrod
EIIm5seZw1zhXNRWoZj/95GnhlKUy8ZPgC3w15yzCwFN85u50Gc3ftZWc72ZUrNMukC07q5oqNdu
Od/9pjP+7OL/p43iuM1cLq572KbQjC4Khml9yfsEMfvfpxJaIwo9w6WXqTk/J/lmrdMQaNPXV19e
3P+dY0AI++/VRc+ZykARY8BOoMT3Vm77PHuos/SKo6k/g5kci44SUIu91m8Ytp89rLNW29r2NKvZ
8rCq7A/f08ooqNP8+td8du2zRuuVTpQN1K8EelPR23tgAkqomF9f/Axl/P9WHnB3//usCNG6UVIR
7+g7p3gvhKW8zc6MzaQP3c1cjxz48JkBuan1G6DB0AFq8o2rzNLumTLUt0VvhVssKJKtL9u4yVVX
84sKeoxiayhgOBo9cVT5mzwuychesy/8gM46BAphnHFU1C7gBOwjGolVyL775tpL0/zL53NOyw+l
CBuPYqNAdzJlL6wGY5fhPKtwB+whb06S+Msmr9T28PU7+OQFu2ddxNwNwivY3AuIXPpao2YorqB3
XHbxsz7C0UlUNVJhqJ1ssJGNA2fTpW/++up/HxBxmv7369EMclIEf7uAwGVCaZ2FG3foxLqVmnbR
gG66Z12FTC1kYXbWBDHoTL8bbRN2C3VUX/+Az5798u//mvSHtVGxNe62gdNNMDGt9rc9kYn8+uJn
PsH/37jcs24BqNskEqqDA4ym5kHtSkJiQ/JrUUP6Rl3Nm3TsySm5cXY9ccjBeaNRb/KYI5Wvb+Cz
X3fWdZQOJhbDbppgFu19WTVXsvD+XHbps34Dh7LZNKLrgtIxf1Wq+ZuTzd9fX9pebu9vDfCscVNT
aMhwwZSl5SgPWj3ZbMQXHutVhbwO4NJ+jbPTXGep82LHsbkeampaMjqrowLzEDwS8QtvJslF4Fw+
OGjArik5D7cDgQFWN5MCHSrkAFt0DMeoKXazbuebogLEwFH6Y92HYq3NQ72Gi6ZvemWu0T/Hlk+v
Tn2Z1ol9xx76muJvY+sC5wIMU9dU0FrVISaV5HeQe24Uj1MRjjrbtdBn9zVDncTKj6Jng2DhA/Ud
3WuYDdNRo1pmzY7/tJlc9Zec2nSlDk66nrK28udBI/Ln2CQhbO/V6QU1JuSGoPX1MBPH/ueYEC2s
RXLhaOOcNYh2UPJpwoEaUDeRrUn4U7/RiW96uk8G5nOFImfhrtlnfRXATxIrjm+dpYzpgzwqew7g
gYj2VmHsA4OFflPG0TcT0096KWe5nX818r7BhBCpdhXQlccgBwrSTJ6oD6Pef/MXPmlozlkXjjM6
z2xXrYJFP6IIzfVLvdG+6WSXzvQvzcE568IzfSjDnqKIgMNUSfUkNnpOkRR2DpTpoE1K9s3b+exH
nHXm45yJSnW0Nmir+lY24Q+1KB+/btKfvYGzThzNvUA9P9QB+QnjzW0McV+oM6QeO1PXX/+Jz+7+
rK9DzpgVTjJVAUTCE7mk32nmvnx96c/u/qyva6pJT4eIOVKTJ/oVcV2OqqFSXFssjr95x5/9ibMu
Txp6BkC8swM9USFcwaPiFL2pVhTqjRftkJv2WSuQinSmZtLtwOYonRKK6Qn+/unrJ/TJw7fPvv/Z
AT3eV1xbyaGpYsO4rtrLdvZN+/zznwZygJx+BWm+aqxdfNli2FxOz/7dKziZq0y4g+0g77sDipD3
yPAum7P8H0H5ONo1tVJ24CQeFWVhlPnpAI/jsoe9vIR/dWeNp8zhBIQ/qGONVBUBzNWE8f2yi59N
WYxh7OHQCjuwlDLFEt3doFMsv7nz5ZX9pSf7Z8D/952jI9clJXxBrfbVzYCvnAwfEQWQ5gBsPJPQ
oUOA5etf8kmTOrfdEgMBnd8bVuACZidiSEAMa5hyQ2Fmsf36T3z22Z+1WsXzMurkNSsYqmQ12PWz
onsfF13aOmutUUJBVIVVlD0+JQNS2gLns6i3uuzqZ+3VtQmRQHnlxqew9zW3eOgpNrzs2uftNSbn
RyVmExQppSUa1dRxZb5+fW19ebJ/+YKss0ZrUysRpxZpgjE9Lch81c0IMW/14jGMgRdV12NirVVt
N4oP3fiZGy+qOV8ZNmkvqs75T/UxmTOIGd/0e/+cl/3tfpaP719ftBmP5ZSlwglcMsz2OCLjzGHf
kIzx9IManjioMOWtU6eHrL8piobaVvrH2txBj0nr5RCjtotvWtcnX6O1/Pu/7mVI03K27bwMmBxs
qTc1SGil8sKLn/ULBV7IiqVkGYSudQ3d7Tjoync98SfHaKal//fOY3h4xD9dEbhwAn6BB5ALoeGd
zflkW81L+rGGd0RS+Wcc9o+mVj3DwnLvx2k2VpUFC4pqp9bPMkAGvc25VdlrmAIqfbjtNTO6K7H1
UrbjOvuyrN6SFiyYGPUfHDZcG3WdX/iEzmYJI4f/lgybIiDs80fXyV96LpWDX3/4y/f9t+/srKeZ
RUnBl6aJoB7za5hTVESwsINYI971aLis5Zpnfc7ACRJxziEPnGh8l4S+7OH569v/5NM0z/ob6lpB
nym9CMLR2wgvpdqo+u65/2Pv+MuzMc86nKSL5xpyQB5IziwPMaT6h8oo02tdgRJTAVsCUdNWVBq7
dbPGvzreUPKd3wMjAlw6VPl2oFB8Dc/O/hknZX8i66Buo4Stw46VILUQ2iO+ZX0bdsPH2BjAFYZy
sNfCYtUikstO5E3zrGeLchCqsuh5+B00Az3esaK4rLc/10NRKF0YOQXYAa1oB9Lx2erybzrkz17s
WZ/juBYr17zLgswtPrzKe9Xsb7rWz6581uGow6g5qizTIGqsaGO2dkPUqd1d9j2edTiW07imMw9J
IOQgNlpUa2uokN811n/8b3/7Is+6AqNQrGqmJjwQzrYH/sGshs2xu0IeOHIXS84lhUJQvhvL0J5Q
YAtUyyRpRiqZrblMm+F9WWuiruwfPLtmvKU404/Q5YRDvCq1B9rpao4fl9C6W71Q2MAc2c8M/SHs
603L7iR/qXNfB/4VFu3//lktci7bVTLP+qJBVXRqx/M8GGf1J0zDVasq3zXmT966cdYFcRqtpUZW
ZkHTl5yVj9sy0S9758ZZH5R4mMaUrMiCsI5Opd7eVvKyftM464DIY6UwqMXSb7Ll48JixrzzdNGX
apx1C6hks5hIoAiIZoVmUF84nhtnE5dS5IU22GMWGD3gYo+ysgOFus72srs+6xayEHcEC06uXtYA
weUr+3Ivl136rF8oylpkogFPri6WrUhm1U4hI7C+7OpnHUNsla499npGmpfC7LbMbii59i68+Fm3
UJW6DUdVpsGURy+aHRMwWdgil935WasM58E1BqK7wVQV2RbBpmtgnLvo2ueaw8xUqX9jVhtoqddu
+gG6ovCgiV129bOGObPrFNlaIoCGmHD8i59FxVL/62ujyf37zOkfTeq/ZsVhVGWZtIskUHVlR0d8
otlb9jN9rVW7BzVv/EQcWqwx9NEU/W/i7gXY2kaf9NUUzdAmWWIL5S4CAGdIY9cArRza30b2yBVy
NoaN3DrpXMXuyGvbcs/er48c5GBoJwIp6GT4SMuXktWnTd9uZGBRO3hic0AHXhUWyrpDr26Xrrp1
Bh813Y5/mfkslEE9MH7URgyD9sdYls6q6a75L/XMZIIAJ8Cdfrrhb9V9IsPpm+Yti90Tg4Exu7+b
8YDMYU3vj7kNp6KNCyNehoVSLt4Bc8dfr50OEFDtj/yQpLpPBdI4Qi7xRzhVvN9frYR0xN/hkhp7
wYSY/D695n/mquaG+7BA07qCLVzxv4+xJevfGLvOZP4Czo88k+ihGG/T8EP21ZYHwmjWq9UxzM21
TFQ4kSGxs/rYqVsvjPiP22WMm4gCiD6/LTWYW2P9EnpUWlYvunXIhugkWdZoYokY2S/cQ8T+SpSL
va69Ni1B2sJ6Iyh5FRYQFOoCEj0e4Ij4QHet2yeHA6QYvpLNDqps81UEy26c9YWYv18eoYYFhEWZ
VLeysUmFbrvuDbCdrw7TFcmtdR5TPlits4p8Anod+epmNnB8D8Kvimr0wsZ21uPHA8e9HojEoE0j
/DWh9YOA4zfNYRmR/jIx+WcK/a/GEMHLJOnNMsLphkcIygMnUMDhDTC6ftLEHWAMQu1fN71PhnL9
bAxwS7ACPTUhQRZHJyAzT2ZkX1126bMxoM5qoniyzQJbxubBRffhm6MzXHjjZ2NAJUfPBpXGOlop
EWCCwujEN3uw/0i6/vYCzoaAmkNryxqMJCj49uMxXqEMONLAYmkRPN8uM542uwOf1vUxkmDtRuue
v35mn736s/EhH7siH9MwDVwj/8OZlxKEXls9CtvN/hiJ5d24JEa+GYs++5nn9czNFKJHnO0kcE2v
vho84oZFG0IcIs7iS6mM14WbJquILCXIT/COtEnNO1Q4IIA4aPKQOJH2zfDyyQ8/L3V2bCPPm1wU
gUqe+Zo8RH4DhTB/TVQToJU5RXgo8u+cvJ989Od6ckLOwJKmtIAZNLzXOUbnKXr/+gV+MpCdFz7n
nTGLhiKWQIN8Qf/soG6HEbVask4HNWu8veLl0xo8Y3nZEuwfF/u/egvynVPojlkekNXvVxS4cNqY
X3jQqJ13D46lg5ma8iAbyreCYK1Q9R9fP6nPXsJZ92DETau4psyDxXOg2f0P9ju/+Zg+u/RZ3zBJ
JetSU0+DzlGfwzaFQGR9tw322bXP+oYybZtOLbUcuJf6Amt/m9fdN2OKvvz0v/Q72lnr10K3lLln
JkHj6OI4TioRawtvXws9YhOnehL5SuFyulwqtb6gfu9IkpOu9SyRrmNscruyjHVUBopYK1Pdb4ax
hA4defWaTQVt38DU9s0+srcZP2I96FqRgaquw29+wGdL6vN62qadMF1hjA0kBPbMyrbkBn0YACsY
Q/5Y3DGfmSio4P+oiAmznvMEplqD/WJBS0itYJlRQeyHtwH1N9AzCNbHFOlenkJPIKquPXS22GSO
QL2DdMDcLFOH3g1Xy2wrMX6I7F62PV5azuRbc9/1v1X52stvxoVPXr26tPl/tTRbOGplpfw6Jr7J
tNO+a2Q6icO/v/nzgt7GK5uB3dE0yLUqfpiSSm7ZPJ2fTHtw9z00ig0azWaTaQJwGhzkHfJ11Gkk
f42d5qoEEWHAMsNBtuUBNtZXlFmI50yP2a9QWhNHSauJddIOzc3QJGx6Q0jweycl/CtjBF/e0N+M
pZXBnqE0rK4sREG9XhJztzttC9gruxq6ol01kdCPalMxE0Gq3W9jag55Q6by5JbevZqra2vUbuMO
E4MxQuyEdmH53TzlUE+qxnfiakGlFk7pF0UPfTVJjJMSewYz+Yl4tyT7ag7mvJ10RMZGriR/FDmk
7y7Ajo++7KuPuErb25lgO/xHL9t4ULu3lHBDXcUQ8IKuL9rQQhwfvWTB5jJE+CQd1VNIEf/Wrsb8
YKSKuy4NUGqa9TONjWkTkt9fwfNpCKTG45E6O6deFXqKzsaLdlldvydu00N16c1r1xQfpqFHz/Ec
v3kYaF4QzFhXCAjD3QBUfmuplVipAoWJXxhDf1uoebcbulHuJ1va65wCldVi3jmaxDvX1FYwUx3g
cIoyec6TprpJFaAYSh7Wz6yJHDwGbmW/m4CNb9OuuWO4XnVKbO6n2ow2XLvwNRXnVzZJjf8Bp9Kw
YAe0MGW2yR0nug2zNrlNUEKwCO8UHyHdj2GEojZldCOTAI/Zi0lfN4rWrzJgKw9K6tBOK/MPhUO4
t/SouOWyVHo0ypPMKajOopEqwR74yDHp4WpMcxKSv09t5SdEIH1tFJCyMZZ2e0OrFT+aDblNhKOv
2yju91FWaIfU1Hg7hKpB0nVTdFCL3NnZGOHfVDCSa682UY4UI8xsjxos3G1Q1fDKbFS44IHiyuLn
QrAn5EtB0LaUVXoMsaX41HczK3Om6RGtN0RlVYnZ3wd+AhUgt93Wb+hbKR+DwSM7jwokkE8QIDRS
7j7MvyFH957OJ48x9K7pzOijs8OSqHtu/DQjsxGsC0PcZgAzt54Cfh23nrorQ91dT55S30CXSNdl
O+lPwmoNMudK2L2nueEciqGKNu2UT6uUJHPCoqRv/6imxRdaqtnRJW/3DjC7X5kTq0u5YBomTcl2
0D30bW9HKdgCsCvs4BJxtioEfb0cu/0MaOXQQJh/Dy24vNXggCUo82qkRXTmcXBgMjU9C17Jksqo
MX3prxYgG0+PD00D7VWM4OfqxJmJyngeXKS4OBbebLy1amJca7NcdICTlxwlDZOpZw6WSZm6u7hF
nhsxmuzUwW3rTdo54lnrC+NkKSawYSiQnJgB+QfgmRsfVuYKe5UaqtxSYNJeNZLtGjZOEw0dtpeF
+15btCqVOmZXs2GBhyDLox2gYxe3bq1m3kb3dGpHLUs8D4WV7gSJmqeuXaCsllGXZMZjd8QlILLY
L+uEBM1cEqDCJs/aDDb5/ABNyl6NUHt+t9ZMYsXNq8led9aoTgsAhRCC6wqN4ldXYfjRzRKylF1F
kjrwsfuVKhCPuJAln6WXsamVNcOfCsAyQEm5uE163ZB37tzam17XxbzJvRw2i1kP4FBr4NgjukdE
kjPRwVBWN4CZ+t3clcbGqiTpKtNpxXqO9OKYIsDlzIJfU8SofJvWwBaC53HTTLFxEhhrr+pWUzai
bNjELF10LzP4ahRQY7TxikHeqWwQrsfUVjdtR1Vb1g/eKikMDH4RAhpoE+VH2nXze0ttnG9NcwgH
OlnJul6FJen2uThVOG1KRDoUlRV88CM+KXz3aSv1taOAwZxsDzZAYg2mH/ZIqGAsqfFPmECoHPVI
v1djG4EuXYW5JltAlq7qUJhZwJ7A9AED17FsSUtC87LRB+VaPK/w8DB/bYEjVnGHfjLxALqaadvZ
N1pb6gvEofvRDZ18GfBQnSJKcfe1I0fkWqGbPYAjCu/iLunZNWngrlsoaNZS92K4LCGpLN8s1BHZ
E2c2uBMA/Xk5DK/E1t6Nyep+TsDEVnDo65sObAtT9UgczRE7hxGP7CBoBUqNknbUWnUFmcOwb4ED
taOf2SXTm4lz+SKE+R43PUQhvTc3qieKJ6D4xT42reSmgoz4J41tYnrjeOu2IfOWpDVu+VUGXIZx
+AjDabrrTddbdbgDf4rUdLfz1CsvJqiOwyAr400ieeXrgiIIFJO+DZi+H6XqDy1Jf6nCuY1T5Ltp
qxl3eWnOvjn1iDU0OSAyCR8GnQFAmOBA3bbA6OAtonrXrfjyRolG2Xqfzcn0dSg2K1cfc0wjnGG4
sTJjOYDUQplcd9uKofUdocl9Q6b9MTd0kDIEJvwqjvGWwKNEWaaAuckpzAQ1bq2kg+GTuao/Cf49
Mt6rIoU5IVZIYcUKh1p1xyzml1rYgL2sBYArPOWavHxzENTE4uGyXKaqIxUu+tar88MUN8lONMvv
iLpo28Qa8ssIt5equgUazM65aZSw33pZpd4Pdq5tOK7LNpkZGtTyqpmxSwYIcKznweQVgLYfcTUa
xrZstZzZlVQAcRqOHq9r2auHcFYLyjenZiulPaxQ8NjbyXDfwJn+KvG3gbXVw00OM3RnM2PfGCJR
1jmEWz75URyLDJSHP0+EPXR97LZOJkHmh6XZbUrd8rZ9EX3gEQS+6CS5CQuq6JNVIqDHkpdMmkd7
ckGXM/9fxxo6Udh/2a71ymlHF8TOHe7FXQPPcJUuicxEU+ajofVAxquBrGjVRN6hz2vjRMXavZng
ZDITq/ZnU8GMTWyZ+ob6Y5nP3hDPlT7UfaChiDQiSFUm64dSj7p1GzdoD1WMeIlVWTvFgEhaFTGY
15KWLGQKUYTx4yhKHcY3iP6rXPFe4zm1D0ViKidRDU+R2gP0p8b3gH3deLM9dAqpmf1pJkTAWVc+
OxVqZZPpGxumGVUhzWwpTyC1lHf2PRFhwOI6NpaTB2KC32Q1HnjcaRtbrnxrucFVa2rFTaJY2t4t
6/DJlnBSZwbN9ZLqxGT4QBcyrDtl7J/qWY1/uSCJ8ZeN80Gvo3oLa7Jd005LH+rLSJNovWRn5K23
KwD0rYjWK5DOR0M/FUNfbuvCAQxk9OSDvaZDwaY9gLhieuiRiK1axz5hRYquqtTO2HUsjGPKjAS7
YVO4oIma8cPDQemshnZCchwWoAJ8BQ09ETXy45WZDw7zGI+Vk+JOKzlY+U2Needk1yNz3kjrJT6/
0X0smwasbQRF7BdGDG1r9010BWDulpmi/pj2/TMCmHA1UOwPuC1S1zicxH2alcwvqBKB4W54t03Y
yA8VyeUx8pI/tlepG6NKdPTSJRBBAu0ItSJd28eQXKnnT53rvATdil6E/XYwU9MprFlIrIo8rpeR
uvZL2U8+PWTIgwEOrKLOUyA9O8VbVuAOWtmw3PF1Jxk9IOjZOPUwxiftzVRHzhWA9OSHaZfpjmiz
7c9C5Gsniaf96Io/7NyzqpFtfJXR215JciXbsQNYHobFR2453Yrii3HNA4tvJgOHQ6gxz6v0vqHW
VJu2TWrNiMcMj9hD1vgm+sG9Zhh0hmZsclY7IJiVcv4Vh/MEJctNx9WkJF6ygfxG5xl7erP1GtXs
VrE5JjPH3FCd4upVqKF7guvKnJCpC4Hc7FdZ98CJpxILBypXvigV4K/fmzN58kJlTtF4OhzBSPip
ixgsWhK9pTONGyXJPkwoMHeG0UwbybbsdsS00iEKVMQjcDFB8EGwn859/5aV6A/4OJFu66mzHZvK
3sGHEIc6dzxmubIAZbf4ibqheqttYN1VghfWcGYEdeyJw+BKxj2Junat9IPcIVVpTwMgmj0U/uJa
jlq5b7oeDG44YcyiEn6V2ki8ZW+YTw1i2ZPVNRDcKADwvY5PKiJGgTSS7g1kYM4SAM9XWTLIpHDh
6aVKfN9AyBndQ3fFWYNzsI2qeHbxSTFbsNWTyi2AvUlsis6ZB9tTg7uvyJsbLY461q2cmNUmJGxz
LOM10B7sco7MHtKJO2C/3DkQnIkT3p3iwRMGVuejYX0TbWcaG7eM3Oe6c7rUHyfQ3C6mvOsmHObb
nCnHKq8c88/MbgLIS4zVI6vXsH3sJxwFrjravyO0w3sNDDiKNepT3NGBXhvF4zax7NdSDu6qV6FO
mJ7yxzRUdQsGxgAbFcL3IgsGhI6s9KMXMepBRxdXkSntq6lUtXVVehDHchj9/Lx5C992ORrq7KNa
aBSzVIX+s4Ts1hQEvRrWCSxqUu12mFHn+JZZAElM2j8UFrxbmdWXoJ7zeFPP3u8hjJONwF3t5zoj
dttiYOkqSJGqbNUb1r9AEuHGrLKmtrZTRg/lyna67eH4YZEBSjuk0XTPAsq7n3QFdUwajxupDMm6
UHlBZB3gxQL55OxpRo0ROuQuTLe8LpaViKVLb4NfUz0oqmtvDGjOx9J1Zt9DMfKQuyzk6YVY2k1K
X6xcvr77qi3jTUisgTqf3qEl2MZDAeJK9VloQlNtSnJqUAxXLqV4206DZttjH1yh1qyf03GkWoOO
HNd08ieKpm7Vd0in48HV1mST8i0syGKXFrLflb2tbYaUPHChjxiK+7G66fUmgefeVn/iMkxeER1H
VwyUzlNZd9lBsfRlkV6bPrhh5u1RGIKLbVgzzrI8AAObbkovR42cY0k0cP7dhFx1N6o93ufMqdea
S/FjuKDKKom8gIDRcMfJLA+/jJV92+vz76k27DWMRY5sK28OkolDn74Qv0SeKHd23iubqintJ3cW
4b5i0n1Vs+fruzNLiFFAi3THmVmH4SZbMyUZRUTWehQVJN85N8O7vimadW+RehBMT5jb53GCEE0z
7rEEAdinqukQ1TO8ycnqn6Y8jXYazLhtb/bNxq6H18G0CdMBLeTs0HE5nnTafccAhaQrkVchBwl+
MjkOXlzOVWVduNetKotTN+KX6Gy8lUwto34/aRQaFMJs+S6KYqdhf0Wj2SevuuAxFY6FQiZzTIgG
8keYgEVkGBBv2D7bbYHjp+nNW72fvN04xfkaMlh60xLC851y0ANs6wFSMdUGbj2aR7WMZQv7UcVk
A7Iz3na1+2yXjga+MXl1gUPqatqh8Jk/WHe95nH4lrW5+ANpG76adNaJM6prOUrsbjbYOvQo4w81
xB7vEv7eZGANV4YOjL9jnHvkDBpHFNs32zapsk0Zjz1RoD45TZZC+EihKUd2V29o7O+THmc+OxUW
bcr7CKGCsUGGaVHrWL1Ko02ObG/dZdTeLRC+YoOuBEGW3mGmypkVbWQMwCKXufXY6I1+LAt6K7MY
9tNYy3ttHpVtnvysVFahLoWUu8ycAhZFzp7ldr9yFiiRzMuXNI5uTdHzJTcAguHQjy9dqzq/sSPr
tApZufcZ581Xeqro97GZkKo0pHhGgWIGYddgpzRquMhAGjdY3altz9Bosl2iIXVjWVyq4DJb1Xtt
5XxjxOZVaHJ674Z5ifxZR2xUgtIN4yxZD8BZngSbDNcqU9PfqUTKhDwi3ffd5PkdxtusTJ94ZhDV
zOp33mk1m0ie3AwCmfNUds9T5z4wIQsgCLBY1vT3xMsfO1GkB0p4nRXylAJNqoUMYw4ZasaBvYfJ
uGGt0vk0lmu0p6twSAsUhHN+gANear6jOum1TJT2pJDkYZehGIMud6cfyNiWSUajrTrUSBjYmnVd
WshYvJMnU9PPCsVBYxNK/n8gQ85ywjFgQ44Ho80WtyfjZ82LIcG7py7XjQ0agVfbsp5M0xqfDT7X
faKVzckWsf3IBn+yVYq429kdFN9GhC6v01qHUu7K1hW/ZSQxGTfOAOrUUMtjbOfwwYtO3ZulYa9Y
DOBpnWwwwENB0YlvCQqxhwpRCwoltXDdjVEkAN3BohwV3Jb7gVU8CvsE1SRcx7Uae+ZegPlHeySs
LbxSjL6wdjc586C1rSgO7ExzWmn1KF7q2LOPUueUV8YYJNIivZn1dvIdUHoHikeOarX40doYKrk2
bMGwTidYmModFPz0yUh56rxp78rVUQ1Kr2MWoOi3jquxUrQsmpcroIAVrCCZDfyyupL97NJsV4ur
nH7LXtcMntf1bF7JsDw5WqKhuqgpqSj6Bk0T5MHQmN77KYtXomKSYjm4vMtR5DvFzHpmAPMve9l7
osbvwWmkt6o62IKOC3qa06QEyEbzS2vqVyVeihHV5KYfKfDjkGNmb1S7G3NxpRshVILIeJ6FA6yl
8iDzOqd6ICKkt/LUNA2WGT4TH6j1qS1B8Gdej9Op134ZDG31WEEpF1hE1F5hbSB/9OyhGMxBtTG8
My2Ppfospr0qmuQF+YZCHUQR31YsKABIlvoVKDkLS6Brr2zPW1Dr8dGZ9aPdcpKra7sad6LGXqej
1U9xrbsB4hVcOmCVj7WHD1zRWeeN+G85W+gZll11ndm23Kq2d0hiwMQxghIsPIsHwYK9Tllp+kuT
CIwq9YkvgiFQSRL0QJ3ja7q6HzrYWJBqmOvtbWCVsxq9t0Z4rPPyBu9W6gtlBBB81842+MVxl8RJ
zaHEQI2HpURr17KbrWnqe/DGAuy55891scz7XikKBhpceGsAxkd1Evf9HB5dV0H9GkPkr5lm3uXZ
vKkN76pjgOs6dztRERwVcw+9tUAHJZrbtDJOjVIAhhTyiSPTAKLOlRaOd23L2y9MFE1aZpkrkc/D
vu+HIKIAyi/TRK4nKymCLPPK7TDO/YMb2eyDJ/NrVOjVNlHemyp9nw12800YB4t+gN3DDJ4q53jJ
1nUaPAxiPpZT3+/jGPNakvKpxEzT0LJ5efUsZfqYc9LVdM5TbhbruoXHPyrFm5PVH1GbUz/NYBEW
ubZkMU8JAz0eL+1aKaJ7DlZWs5jvdPCiB11HG9DpHKHNNTh6V8TPoyL/pL2xB2YOxdTDqG4292wX
ZLvUHty1OxexH439iTXdKR/UDkWeth+pfl1lWRivnNbLruNRVW6cmNvXhnljpupVTf0yXY/IsLnG
3sPcqTHVQzwziMpsf0LrmDszX9W1BeFUPlhyKlYyCYFFeWLtoY0yhrjaJ1lETawusNZmRe4Xuexe
arwuGzMOYRq08el/mDuT3cixBT2/SuPueUGew8NDGrheBGOSFJpCSk0bIqWUOM8zl7dXfgA/hXdu
oOFe+WHKBvwY/qLqujtLt7qya2egqoCsDIkRwcMz/GNam3ti35/wUpmb0WKbxB6vJxyz9fwhC0Cf
5umyqpDsWtNrY3d7NpIGoeg55TLJm9N4VA50UQ/61ezdqdgVVfyc1PGB8/mFmln7gy6q7gNLXtT6
m1LisTSbc2mG62a6ZmuwTmPAEMdL44sk6dACA8hzrhnNkc6Qoo0fC6d4aymlZKubbhsZP41Bpy/s
yR3O3Q6kT4S1vKQH6wiCq1YI1e9TcPVVMy7nbdd06FIxPxvWaPhCj8+xYHapZXeZ0m1Pz8WNPZfn
bRk+g3iWlMd99YoSAIx4asTy9YrM1YNZc6RuYss6ixpxqsykcK8h6jvG0jL04pqwUAJ7G0o3mZuS
s7rHoeEtj7lnttS3VrsZOUtBmpXfw6D52q5qxpmwzxdaXWlxJsqEOpYba+RcO7kvTPeXgXwfW1qt
EVOz2+uX7nLSxD/b2fQe2l5PRyVTxGwbH6k09pZw6jOcKWcceYoz9F0JBEufvY5BmRnngzW7aocp
JgG+XkLdrFGDZfDYtIizkZf9imP6l8rwAJi1K0OmTD15KNh089KK8dQbM5+4TXkbieELLdLcaJKX
oQ60tS+tymazYgzoeSoPWHagxiDFtm7U/dXccETPa3YQHPfTe1D9dyMzqr2Bl7QmyX6dpRX92Bx/
KQhcpTHmzMg01UYOzjOAuLMWlfXRZt7RQTRoFUTChVHW+YCa9UYGZb6rg9d4mDjx9OWaPoUW+DF9
nK3Y9e0sp+blgGrc9E0aJ9OWZ5ZuqXClKcwyILaGrHrv2f+ZgmQzHVg1O9kCZdxswveY9tZAqE5b
DD10yrnIqEwvQw5X1KBlGHPyi4GvaJh7X5sx8dMm5Um8FE8vfZyZeXdazkQ9XfRmU1xPznTEILOJ
ZLfTdv+ovVivCt1538j33JkOC17AQQgm/C3MLWLXx/k9SduVSRnGm+lSVNK02NRmAtCM7MZtwqNZ
c+SuZKGhImnFcoLt4JbJZg6SPWHEFCTnRXSpYpHsPNE9jG2j/dkpLmE26bSYIEfkQJxJwIYadOa1
zJDA9ayty6kZKqRkNraSZ6AusDEnSsnDg17r+3rdGpQ7lNS0O040M/fkd8aU3ptK8v20V1Ihiwiq
l47x6bd1d+/SU7CJin7BY7q81Jb3ShXPi/DaV5jFZWO4ovKtYirWLDCOT9fTXb+IA6n/lt1oYFKV
7G201Id+TLPVEnZ0JRWe/WVis76RbXRukYm3LlyojMSQ9ZFQeLWuunKfxx1Hp4iyv0KAiwf0HKwM
q86+xVOj/CozH6vB6Nb0C9gkqee5rxYkabVkgdKiqI59xMEp5KzGWXJuHjkFHgOyo3bUfCDs1FPK
rDTbezcwGj/WQ+WbtpXunX54UKXRXplBHGwW10KASqPINp7S6S6z6/SBXk6AYTtq71wNFBdF4XgJ
3+dsjMl17nQ/6Nuq7J/ryJ7Zf7gWMQdRudxMZUfXAIvmXW7E5j0rgTzqkO5fjzoi+lMncn4a8rRF
zxbFifSTuQz1TudtwXfNXB6YozzWVTESdM1WlfRyisrx9/SHiiXwQB0vGsJ2Lu/lXNobpZJj6VKz
aBBDu+JUUqwXq/duR2dxL0RdMJOQP7WK7fgrBtZil7NJJrR+JMDAgrxCdyB2MAszhDMtvkud39PH
SumgJYfbrFGUrk9FuvJ6UvqiEvCb4l+jM9rLga3BhVPp2DdwK+xLI0jXqdXTXURz/H4Zy+1iMXrn
KDE2TiPDJ2Zsqir79oWScUXZEcU1mMIMMsVVKTamE9YXVlrZZ8YkxIauo9knfuEiy0XrE6DtXWWh
J0ACgx6rCYa5+8iyi4MQS0wqCVmUOp1vqeaB+09NbHbSSshmVAkLZUBSXpbIa+QI021UGyfNjfkh
O+4XDRby3pZFtlZGB93Y9Mt6yo3HeoIbGLus4TQBNT96wZ12bGC7gYmz8nk8KHKM+2Regy8YX8jK
AFiacDYzgBJ2h62iRFr09d4awAxAFx21jl13uZgivsRhVs1ZGIyMZO16oVjT6gXN0NrxfZG283mp
jGqdjWq8GfUJcrBHTZdzVrCRojFy7MnDXObWo1NrvAddIHQb8txmPg/6PWVL3tW0uOFBdJSoBFOG
imAcm90Q13SCUkRNEYIiHauScXA5dVNy5kyx/FrH9rJeiIA/xFQ3N3TLwmRRgcCioKJo18UcRVKY
tR1cr+SeVbl9EdtBDAwbuDTBOPm3oLUJBBpyiw0i6hGBLnwxg1dKqdIzx1PirKvb5WwUvX0gRJoW
nMhJ8reRx+qaF1MaEdXm8uAMHZlNWUdpmdOaR1122YudCnlOiTqn0yioHm13lK+QZA7KFwqFE/g7
H1EXawWIqb2Olzm6BPkM/SkMxVXhNt5KSTMHQXYAU2N8rwdRTPRo9fS4VrHGNJe27VnTZ8B58+Du
4J7lY5Ob1s3ATTkTXdFdNOxu7lN28kevTppv4SBmugBJIl+budmdyDZU+BbClrhDMGONtbFejD66
mQDNPmwjynfWAtxK/V05Dj7t7wDfWeAV6zJJM0JiagMkv6P8N6Z76RJRNRVfPWKElUUR8fkypMkV
VY7LN7kUHc9IQ4bnUPVfG7PmfFEW3j6dTWZGSj12JK/b74x6eh9CeilQLbrHZehan0b7U7g/qVAz
eLRSzyEF1pdN4xbbdFg44lslIbsreFkbc1bZTdFu1hHvYYycdk2JXXMY5RTddEVoHXQbGus81uUm
oYiVwlooO8BQd1fzOVHkSI3qrZ7cr73t5MDGANdxT7+Rr2nZNgCohXhxnIkiKbco5/cgQxGawuj6
RliEXwdDj2emKfW9rrOkJVjGHtdCtBN8DRMvNDQYH2iAY9JiZXvAgKVbfySMXCsp2qtEczMRw9nu
VwXXegspWnwVsTN+lN4Afp0EAGzCVTddo5no6yn8mBw7PcZdrte6l9B+QTCe0xuqfeogYHIsmWxz
m21uyHJ/yOwW3808XmSObM4yx0YwMaVO/biULD5e9hqFOmxPyE22N0Q9+mPdEMrq2cE+pbp0RNtO
dfdcgioZuAXK0cXf7kZX8GIPacXKST0bo8QM7jIvqb4szUzzYAiqUW7yNnfe7JAiqtbgt9OkkJ17
gnk4oSh7K6zUOlC+avo07nUIzhDvBKDdX03DC68UwUGrkApT0G7KBeF+9XUvbdJN6oaqvaZuKMlc
YibGaFHvNBsMONsAW5KEfk/PpfF1tNiohWPYpasK6uSmRJG37VsR3bVthTogNtAJUOMBTFcw3580
29uWaqWtHHhPRh+WZxVW1XXkKrEx0przui7lReEG0dckhYk0o+wxLAtjRTkPfYXkgal4XVtF/aJD
p3wc+WI2Wk0sEViLyVRD/TMPKGpWsVGkuzpqv44p1Xqt3bzErp522Kbbm7QeW3qxPbEXhFZeZbYj
H3TatXs7nnOoOAk+NVVs91s1c8hprK1ZUqWnhwyRh8pGP18qhGq0MPFW2NHW5fwi1M+ls2Owhcpx
OT+7eqMT6gyKxEoR4kMaL9Q4bD3XgDQeve6yXVIH1z0EURiQvmyNslvVsDffKIIfwKPpk+rR/Kzi
DDvLQp/JTgYTaJcZppehVtQ9d1KGOyFtRmZcqLXTeg8qdnkcWKSz50g2zXU5uW9OZzYHMYbMDO2p
QZ42yy9M/MMmcgA+u3uT/Kc7e67AC5pSngU99Q12pNOLGaDsUAio864YDB+05yPPnZwMqi4/jGNS
s8dNiOMcx+5uRJoJua7GBzUFCSynCclBOjhe5BS0RhZle7mIdF5bAa2lRBmlWycjgU8QSnWt7IZO
EFOf0QY2rTm25fspb83n1A2G8zka4ZQ1siUKLMwvSWMg4kyrI3uyivpratXDIDKuR9VSaqtdvUac
ZrEpdBBqVVQoUorDfp2mD78PWz5+gpqTHpOXPhwXtECO5Nloio2OynLTuQ2HtqryrtD7J9tOs6U2
oLj9wMm+RW7l7gYP5CqKzHwvqS7asyK3Fw5rUQndNoqLoRypk6Vi/BiLmarScgp20giegqATuylK
jcMU9eJrUDf8se7mQ6oHdRbh0N7R0x6dpU3Z7KpyCI/pBDiwGkZlXMX1MPr2IIe3jnrJkpOtfedR
okrU8LAgrYniaqeDBS6/Gd5c2aMf5sh/Q4nIXEEvu9ZBhTrxZwUtVUvLPrfR+VCe3vbN17QMJm5h
z2GCkt+3tLeKC1q1nBsiOtHkp8YT1ezZoavhJoUt8k0dgDoZeuio05HjDuhvvloSo1+HeVH43dIt
TzKMIAvGRhwse4nI+E3EjmqQZjs20j4jjVOsRxaI53gstojdaLMvB/CTyLdjpBaG2R9B08HCW2lT
YtTU18FkpZtYOCJcwWrrNbeq8bs8Yk60BEXSkJGQdht7iIdtRYsXCqIz2PD16M4RhUhtcU4jOd/W
aA73QzbXG2OY4/t4QS+mQ9G/uQBVIG9Lc17PldromQ4vkA1oCDYS5UpN9gM/2p4rFl6aW8VbhICS
77Mbdk4QZ18XIvG+jHbabZkYgkPTD9FFgfKTrAnpbZwFx8Nspd1XC3HFi2G3rsOT0wbrfDAfej7V
jm/XPgZh2dx5jltHq6rp401dLvU6mGj+nYx6M9NYc2ENpIyJTsx3eCRn4uNsudZzVtw2VoUKKq2Q
w4vaTa5Dz1V7ktDYgDdWf456YToup5biZJq79SBq77KFmXrkvMwxM6L45W3MWjNdQ/RW2wpGd+/1
ojsk1jBfc4z+omU+78hRpV7cCvv6EFrjl2rhcCvqpfYH6X4dYiUuqLMJT43Hqxn2MYWPRBCJ0fBI
fM6LSso3NwgT8IAYkJWcBrALpxo/TLHA/6SUpjKpFt2aAyvtwREHDYL6zFehA7nLS5Wc2ZVX4WqD
NwxWIgwllbmtoCMuz/nfWVYa+5l21b0rHU2paPFijDPyz4V4ur3jxfSqxjPiKBeTo64oy2uKqoCE
VbcydeIbKyihuXTc3M7tMt3Hmny6CsoOtx20eZSn4y5NjJdschMfOZbaqwr+JD3FRu4ITAwvMpdW
Y5hRuZYhkwN5o0N9hXT5y2zQVN7YVXZWEJnpD9RIUj2vnhX6lYs4H+STctGkJNEQbb0peHCy6TUm
t2+d5rm9QRWBD7BkSDWBDI5l6u5NdTVSFR05cfViOHl8VbtNcVSNw0LpNmsULNYSG1gGo4V4egTv
IQTGysmM6yWr6DS35WvFhOyzun8kNER2ahfWt6ZsuytBF+qVgzFx6Z1wE9CgtXHDyLs0s/mVbuxi
bVUDiG+buKxdfcFqC3iX5ZpzTpFL982rCWGjhRxJVbTYzmaWZrud4ppIPsCKTafQf7YeQjxMVk8D
7YI+RwDydsxAG2v0vs4dJfXNNT2Y0U2NDOKZJqflQ8xlcS9M1Bi6660j6o6UiagvAN0NvTLCIXlU
RovjE8kfjZboG9fo7RFoGmIf9EZ1bngcAyncFtltl00IigBua7i/QNevnsAai2an2lQosfYWPCwS
7ZicbNqWUAZnlo8EluVjLO3djC0VnsuobiLwubPJE/F+pvcRhsdqD0SCf3VR5/p9Hk5nWTYKqgr7
AO49DMe7HvXdDsUXK9aYBZRIz8N9bZbZmq39vK+CJPQtAPdDFJuhj3YC2GfglONAqqx+zqcNDLAJ
q+myM8u02Cl3AXCbtgzAxHQxvOtxYjs+hom385DcfathWjmUL8idxJBu2iEuHmrHLiFEwFyR6KYQ
/cqpBXc/wY4eFgz/lWo5Wq8yzhmX6dxSAYHlMkZ54/CcLOG465zmqeNk8dEC6V/1dhIn69AZ3A9d
uMjVejQ8blSl503s3U1MnQcTPw5bq7i4G0899LjmQCm7ZH710KeelwamwioFThwUppwgGZIvA0Iq
AKphvOiaCmFE4JXOlhLFcWVREcRHQgdszF5z2aJfBZpPkB+EmT5qM0diYgxilUyo+9i0mLtK1E+A
kXS2lTTeLiFC8iUavpEskr965tRdcSYPvuTgXDuvXsrzckknlraYQ0rFWG1iZ95zQhK+JfPm3OuL
eN1zUHpY4oUSh3boWJIsIjUjh/b3Mm3Ph2bEEqATtB2TUMPOpcr1qggK7+swgPI1ThtsdD41+yhl
Y1MO5USFBYzH+TIOYo9xY2Af67C18TiyRTOayikNlwS42K2fG2Uvm4lpceUk8XTQMXZFNkdOtFfs
JKhNgO2UFmWlNLd1750wpti327J8Ar7Oj1OLDKSMqY+sCUHaaAn3u1i0gnVFPx6mHnEl0aI4Z3LO
KKfKLzixzDlqK7qLzDrYmUUCP5dbzwhr+sRPWRdd2QR7dLPlrhgD66yrNIouO5TJqgwd+07SL3eY
UdDxGDSpX/NIgfVQHjjS4YfPygHZN+gHHgkSfuR5T64CGzEqh+b8ofPIHViJ0ZnBc9w22ni9HK9p
nw9fQv7eT9yBU3LCOlpWAWEec9yfWznNmy1BwZvKC6m6HTn3ZwqUIySfjVwrpl/w+zuFwH1Niia8
YhjXry3FGRwNknEfIt/2LWPuLwaLqrs6HtOzwnPbbbx404dWAc+Dx2K6YyWq/JJVHbJ1pFPDaAec
KW2yhBtMOUzRbZwB3YTzI7WF2gcvflvMvt8MEqWlKcM58klvN/a2U79QQw+NieBog5BHsAHNwhGn
CC0c4KYYPXQ9fRvVUq1CHlgUxEO0TsY42tU8hVdmsuA56s3uCQo525QpvtCFw+uZObvOeVa5CcqC
oHhJ0+x5sEyAz4jpxNZYO4JyfjaMcsEgYysU4q3hV+h7jyk+Boz0GY/zrLRKUZNQWeOEPY+DTevg
z2bHP1Ssdl/m/PO5K+1t+k//WsX2n3fv5dXX/L39/KLTdf71VRS2/e26pxqzX/1hU4BKzbcUlszH
97bPuu8Lz/6jf/kP7z//lvu5ev/LnxA0F93pt4VxWXxfggaTrPUpAebfL1X7P//lv/+v//Ev//uf
/vk3f+5vBWq282cPoaprCW3bln1qmxjf2+4vf7L4G7YEyja1tmzXPkXC/FuBGv0pNmnllqU0TWn8
0N8K1Gz5Z20K03NdG3SSn9Z/pEBNuCfL6L9ZMjXaTRuqmdJGG92GA/jyyfsnkK6ERbwg67ce7Vmc
N1FxmzTWW5Zn7GbgFSw33PJ7LkQa6E2ble/2PN/h6HzopbpEfgBKAes/GDSzR0cOMNuwq9DAU/ud
xQ8poXB+XSH4dCBG1JBMPFmA/CDHZ703381NeuuNrGguKXn1/OKW6gQc3KOIRoLtYHEAl10T4Q+w
XJbvQxoWID2kd6nOu+dgDR5fb2LH2A8hPqiybjADlc4H1pLrvpN0UOoz19L3pTY4IXvXQY6azI33
dQ+Y6xr7Zsqf8zx5LUqv8CdZst8RSB3ytHxvBMGTtPpy9qU4FSUSh38Vo7oyA3E+DiAGA4hBidAZ
J336bODzXjUJzdzhHL+G1nRna17cWGrwFY64cWCeCmWJLNTkaNC711TJr1vFypeK7mi0xj6x2u2Y
64f25LyJMIttjEggFAj2HhPyqsU0sxrt8S5MOegY6B+8OfhgcjxmFt+KAUuM24vvdhrmfJMDVftu
aW6J6uQ9N5BVadqice6MYTck+a3QHebCOvenuX7gZzlouxozn+bXlnJLvTSft+N/k1V1FZXUAYEN
eb6b4KjJ3fo9weCywh6W+UNETbu2I2s1saausoY7sbSoF8PlcZTBZjaNayczL7KEHVax1EeyRd5U
WdGOSUUqigqi+ou2OSLhuDe9/spQ9xTyviNKvYnD+LkA/vLbtngPT2l5kMAJUsRV4ObvONLDtely
uHM0/EaW4RMXWZX5nAu8/ZTMj14iD3Myvag+vCljfZWd1BZKGh84FnZZudyFJ318O7eA83CsGzV7
e9tADkhHu7tmodiopD7WFvwurmhsBw+ppc6ULh8ys7sNlv4SQ+fRKl0COMv8AYn1nfCycG0Yyx3m
1nIVlpKS9S7zM4p+VkgnyBFHXsDhTT1R3ETtK71KZsp1IiB0gUw3aItqDRz9nlrc4YaavSi9Hbxg
43Ja1TLaB9z5vm7eBzfdAwts3CS/JL+GWxC4t5M9oHhF3ajZoBjuoCiu6naDrndObR2iDpy674Nr
SZIOYuTk2Ui6HW9vNan5Q1jtbhDGnlP93gT6jtvkOajMF2w6G3cUcIDZrTVPbPbR9a6M3ruvR/vN
q6y3zlNnFbnkp7c2Kve+MCHFI/tcZ/qsMvhy7NE62F70Opvq3pLWBfBeuF5G+zwz070nq2MLQWfW
xl4l+X52GRWGHb1GRnU0xfQClPoxFKBDtTw3hbhI5uUlKSnhUvML0oz3qUJ2ruof9TL93Ln1d3Mj
WgjXFqwE2vo0N0rAHAUWu3wpXIKig7p6SqyswlGVwBGFb+NUHBLtkOdZHMKufUryYU003w88559S
LH6ZoZXnKU9ZWpFY+sn0n3v1WNdNY/IuENXLMDBWVar2NdrZUGQHZAB3SZW/5BbmjDk4Lxt5iz3w
oyv+Vib1h9b4/1h56r/7qv8P13lIi99b43/663/76a///NM//tef/vovP/31f/70j//0/WL/8w//
stC7+s/SUo5wzdN9Qr7HffploWedtz0pLG07rnAsfcoj+dtCr9SfT6svP2QrR1GnzHv5fwu9+Wfl
uA4kCL4wh/2B/UcW+tNQ/W4oW8pzhWL34cI+Mm4/51AVESw+5dq08+KWRNszBem7VSH/hBA0SBWn
BvvKjsf4j1Vz6F+ue3rz2pEWJfZsZL6PFogjqMIxMJdt66BDMQlx3QLbVnsxZs4PMqNPv+rzR8T4
IYTN3sgljvTXl8qXKFn6Dt/rgGH4PJP9gweQuRXLMqwKYdx8Nwpufvm9/1D0OctC0bV/+dOvc1B+
+WCe5ZhAeVJILvvrq401Du6km+YtKCpePm0hRTIhGxEckho7jqPPmcTyc6e8+/0L/8bHdBxlmRBl
nvAs9Sk6Lx7hajH2cidd0gai1jE/eiefN3GyWGzP2vIHWSO/dT3PoZTWNSX83d+F6WSzQ0Juv2zz
KDvlQCYY6ddhswy3DkiPt4VR6n6U3PPrIArN12oqk05hWBqLUftzDMd3gRRGY8PcNXrc0nRPQkTV
Rfs6SX4UQ3X6pr4fMFxF40dkYrcdB33IKa3ku6tQy2AUhQOdA8BJpYvMqOpOKuQP7LIW8wfpjL91
MdYQm8OZ5am/Gy9dZAEqO+G0NYMq3jnR9CUUnE1lLJ5/f3z8xnenbdNmpw9AyrHj0/ioZFIUMdDE
1vD0dVqpBgLNm34wKH7zIrY6zSiK4f85hJOxpl23pVg8kPabtBFAhUvg/uCB/q2vzMYbrEzmK9OR
n1JjZBRQpksqzNZynWFXLQt0jFcesjD+0RrLBPz9SBCnR4lBR+yto/nv5wxfR8wjjF6WXZibYvWj
Ss9Pv1wq8zTnm8q1bFYFT33aRYzQO6i083Qb0Wxlr5bYDJqjdBKruyUHs433UycqwIUlgIYboI2q
BySDwXT8/XHxaQU4vQ0hlLQd/uWJ+tyPZ4CsugsUzLYzx3R5IrasdldRLNoSbXTqVntdRPJlQlvt
/LGh//OVmZBhSfgiOLR+mirVMsusWfpsG8RutpthObdzggm0YXDd//EPybTB+osYHJvX6V5890jb
EVkNhWfip4twORlh27wxlfdnQ2Av1Ozk/TGt3f4HPeG/9c2eHmkqVqRks3haKr67aJAIEwlaQ2JH
bIH09rrrHgfEIwQndtgoOBT1aLeHUr7/wQ8rEJV6JpYNl/vJ8v7pusIsi9SscnILw+7OcDThgVFR
PLfZWO/Gti9vCpHZj79/0U9PvlTCkuAPysFDapnsJX59UXsUti48K9/Ws+Xejp07Zms5xnJY/f51
Pj38v1yH/Y9jezz5bIJ+fZ0oDryxxR1Kdk4YXKp0sG8qodVtFJKn8/uX+nz/PCUddYJoQGJMRuhp
Bfzu/tkRFij02QiLO797iX9Qysdm4NMSijXOBsJhmeF+kQDzuW9Q9jaZDFLYu6GLlN6Y81KcD1Fq
xusxO7niE1RxyPMatvroghORrrPCHYnkRH9WrEYLBSh1vwabNWljIdcV3UWrKQm9J7tTtsEBvCXc
E6y/PDlHPdTFucLPRFhIrZ9LlGjnGSrK0JfuNEEqyRbzoBxiYuxlp/3KKPJ9MmL/9tu0kef90rTq
MhOLQaqHyOHP7FgioDKc8VGjWYhXcSWiIykAzlPa0tiH6MW+spJOvaHr1d/MwSxuMyPpYTXbTj/H
qQo5nJsSLQQYOIFlvIr1dmxjPMO4gDCxB3bf7vXUkz1NG7nj+WaI1u30ob2ryBSO9pM5Ha8XorHk
VmPPr0CKT960dIrLvQwTPEjS6uJ2bVvIcfdwaogujNTT99lAwMdmcuvJ8ZUV8v2zfZ/sffGzvEt7
xvwqYQaeokzSQz4XFidpL0/xQNmhqM8T5vZTlFKnOt/p+7LCuBR28UqPYfEUxkELLmKY2W2tnYoA
S5IALkKFY4doL7UE+6BzQrmq3RPT15BwAs8BUNPvU1VDarLRKTEwjrq9D1KqE4rYtYgJmkmRB0Yh
1gHxl5NMe+z0rgnj1tEQJtFzskHJszMdgg+ta3rJ0u2YudW3IFfLtYoXk1iSuZFoytIqu6ygCuQN
ApqR5F+s/j4Rn2V36OOlmJj6R4Qp49wUxZ5+J+vbEjtli9ID7ck0C/kirHiEpIpcQPeQ+6HX3VCQ
HRx2RgNOEYTYmFAkoiBKFf4qSMNhxJzlSiIFnKiTxyFNG9yb2LQ+vCHBaJwFLhqDaEi750DHpUA1
H1bJTZOY00VtZ56xkwj4HV8owDl2fZbclYSBtNu8ZBHbZ6ENrzFT5VSsbKflHU5ybDYzeV9QMJTT
6F0uO3c5g+DGfdEtZHiUqUOVdVPWhokDlzh9P8nr/g1Nh4WCC4r3BP4N4qJyRKS3ldWDOBV9b97y
dhIM5WZLJXkQ9NJg1NYWIkFnQYje1FUVIuGqqlPGgsP4BKsqfOHI+QUNaEXwSKindkNzRdce0mDu
SIuOaxTZBi7/nYnckHo2S7XlJuQIn29lhuT5DHkeY19YSxveoqoPbGKYbNLIHGtONinb1Avceaeo
mrIntIDgrYwIXk/BRRStWZwH1syQW3oPz9RSJp0BReSNzCky0rD/GFogwnEEDicIB7w06traOznp
woDtPZhzTt49iTb+bFc4MBazC1+bBg3LOq8zZeMMnwSJBRnGlh1BS11x79ll766HKu3cjb0MgYn9
1LXGddQguFxFmcZoW8x68ZWM+kcLQ676MqpKP8RxaOKZlOn8zfA6JUjxMDv7rF1mOkArdyoBEmXc
nk+1VgqYuXSeA+QQ3VlIcnLol9ppHkmFydL1YLTjtzhQhUQKmzm43VI5Db6hiS7xdd2THDNCOF5H
WYXkws2W5ZFUM+NQ1CaJBKoQkQvZVIQlShMztLejmZedXzh1tmvm2Yg2CrQXeYJj2OHWq6L+Yxwm
w/Jh6dKrQKi82qo2W96ruuBltujVA0G3Vg8EWzAOqlaidte6i74OXlQeBx2j5LIQizYrclbwYqRO
URJ8hL9uXhW20+A4qVBe7SrgQoWy2DOGzZSiMwBBXZioHIuMi9VSaZIEW9Qw+9ydLCA/TrsZVKsw
Mz+lu/msG38eb21eb4nP6cqzMO0HsRaoJWFDUZn2BAvngdiIyA5uED1mbzDKiG1nzctqM0EzVi8p
EaWxYXeStapT773pGPoQKsXwR0HneRvShxwPgeBSDRtuCIXw8VzERO00A4bNbOwd2Ex8ImplsRo4
e6v2UrWb2QUzQIhRvjctRtfarnrrzskS8YIk4TnXBmUaYTucO6hgEHznDHJF3NuaxNji0hi6+BUZ
xDdOCiMugMC8Ji+XSMAYu49cslNoFvsLOK/6KEvmnnWZUeO8ZuNSPf8MfhDwEaBx0ImLH8NJW/Q0
bBQAqfEcX2Qzatwd5R09HHA+nAfQDYeezRizQrnplfeVrMLrVuXepsjzb4WBGxdnMoJ4o/um+na5
G0X6IVy9ZQXby9i9y+q+JNHOfJrBrSMzfUIJtrcrcVRhWfpmfWo8d5PkkigLKh8XzLNuRm6kmMl4
MurD/6XuXJIcR7Isu5eeI0XxBwY9IUHSzEhz+7r9JhB3c3N8FYBCAcVnWlvoHfSstlUbqcPslI4M
k3IPqRTpQY8yUzKCBoKA6tP37j1X5f1yXM5mo7bgvVrY4rahbzWYrIYrD2MaXyE8xIHTbmsj+1OP
e+jJHYY88WB7+WeSFtjbdIMPp912phgRP2Hc6EOcmQh09VVJ3vpmbLK91a1k+/Uyv8llaE4TbEtN
sgOrHiGhZ8+98HnhsX2oD1fZ3Y9Ay3HelSgPH3th1JUMl2ijJWe77fkcdtCBjY6LDue7XltAYLng
Gdugo3IegOwN9550qWKLeHks8M4zMO1oRJV8kcNoJnGw46a88VS2PnnafgOsFp4Y1ZgblDdFtqXv
UbxkXYYexG6i+kYhT7KopiZJU34YvB8qkDQubDmm4rGPde6V3JAg/jqZBcAcWsnFvw9GkA+VGb6u
FqMm/KAPQyQQrevZuSdQ2Medky7qMjBueB8Wk/tzNDpIMkbAO8FQm2m9SNaZLalBrT1uXRub7o6m
bf89pZAtIfrpdNlG1YxcfDW92PkVcZ7bhv+wEjednDdXu4JgCJJNNwFiFjBgQMc27aRvo8CGUIbP
84sVrO73kvH19DTIZXJ3BWHBCHzGti6ROanlA2fyfLXM60frh+OunazhOuX8n5hW+s8mE8WPulj8
D22iAX93RVUx5u3TbAfe3RzRDDm/IjxupQimK1CIXQMdznVeO2HGy3jyxE/ymt9m8D93Dn7Th2VY
LqiN6p1t2dZPC/XXqY1TdXbNv+QE3jx7/tmMPA7kjIps2lRThikwJQT+y1Q1lyWevm1I1PedQp6y
gupA4DllsUT9Rct/hjxC3rPEJVU6u2oI150OS510o8UcfZyc5bGKPRgWjZvtXA8hY4EpayvsHPOW
5+MD7vA92wKNZTXZzX1QTBexWG8iC8/khtlJeKX8to+SLA2CD50vDXtoaxF431n1+G1Cv27OhI5p
l3lCbAIUG/slMKBHJ1EnhePup9THuOMUDtwhWWP+6lE2AwRhcE8lB+XFnwHOr5JX1gZfqFChJ2YM
4qQaQRsypxLOdwZ8wTbO56d0DKqHrtXQ3rIuXq6UwMwTpwIs05Q2ry6yzschRggalRAElmoObsux
cR+BeRf3onRwXHOQR1tYDDZ4G0rbm2JFzIBWg4dKRlN1YnRrbcK+G6/gm+YHlJxTEqz4A2ZYlPDl
Bl65pbT9Cwt5SYXKfhcZs2z5zvl+BrmBjllripUBxYQOz7yxZuHkIcfmSmRa31AB9ltfSr1NOx/t
bsoI90hlbTFtguxwW4JmePI6PbsQ1gomiWlQI+rp1PxarG20iRazdDtZs5vv19XJbuiyrpj8XFB2
m7g0WEuddmHVoMC7mviVkJ7aubWlAux4j5ZwPxiappu+qZFcTKuTw74MrHRFrDPlHCjAPt2VPtX4
BR5K/13arSmOEgCBe+kCdlTXwAKHAWciat2TK6NgRWw5tpQrdgPVkGdJ7yLVUnxEFVtd0Vr2o5db
eLAiqlpOXxD+t5VXrNM2ssUq92uhPD5P+s5y1s9A3OA7ABUthxuE8y2FqwzgyUyxGi9VoFGTx1Gf
PwLVaMc7Re4qXD3rA8CNj8kaAYerY7HVo2/tXbeVXEY2fI0pcD7ARY64MWFw3WeUdLuWpLGbyStf
R8TCCOCrm8JiJBwUuc3mTE0GtZCMwu2Eg2LEbtShq4cWMWIMYEOGlEG1tVmyeH5dK8haidBuc5in
pdrPbLL1dun7ZmMizAdScXptCstKILuw0Aa0O5A7ggfN7etmLZ8zK/Ou8iwFWeCWu4Ci56rOu/A6
FGThGKsZHwIrh3PnARzDlS5zFDzA60zVN1iyAtINh7oo9G1XL92pGL1qx8vj3PayB8ITdIHy9r3I
8I3HAf+/p4Mv/ow02vL7C2NR0q1lJlZc2Vl2y3EKBQ60hg3NGXWBMW2BRT3V5U2JR6yH1nNww8V+
R9+3PPlulXMkcTga+RYDZhSqy9FlfQoTukDdnjvwxAxAKLSiDM+RqnVnjxwYO29DHgpZEVntxZwe
O7+5pCQMD26vgCO0fpsdgjI/9WX07qwA7QYnvvaaRTqbuTZntCSo0YuwsJ6bpRu+wsAzX6I0Erc5
jkJcPBWQtnX+HsxK3nS2L2961c4/eLKe6LNhgMa01G7CLsxPUDKDK6ncQyRyc8/U4jKcCiQbC6IP
hdGUlA+7yRZImu0rXsjzvgmwwK4jl9mCba93aUhzaeO4qziWWRRz1h6DrceiuG0a6TxTPBSPQz2i
We0Deukb8GFZtyv7tJ4OsZ6zx0jiiz+/2Bl2v7TiiaWsf2NnxLbVDF2CHqKmkpIUGCEqQbQMN7No
0suoD9TL1CmRb0vSA75aNY7gzYRueouiJ33AEGVOiLABCMahDINdZ6Oly11MvoGprK92s8DGrKCY
FVsjZZ9Mo3jx+N8PdRv083aqzbdF21/pL3n7rEIsvqQtkgfXN0nR9Ha1magjgRrUp8Jgw2yBylBb
tuGsNoLTNs4zKR6tQU0f4IKLi0x2z9ofMbhHVgprQnSgxcCSwgBsqDk+urhnYXdz5Jg4Tudu/ir6
Hj+C36V7usDNK65w73nIYpfwQKD6O9Xn0fdwXlI8jGe35WYdznrRrveXfWYERIWwkQL4B2tyEhXt
R3BO7OjszLqGoRHJq8Bk1p2qz2cG+JrLK/acc3QJRcSXFEyTOdBVY0gsp8X/WpBuxnGC6u5NRJmX
lHKpPxytqmuATMvT5Bvx4NrdmVxk4WJtkd/U+JABNCSR05qDsGzMWWvZRDBLSkgL3eDCwSFJfZ/n
K269sHGQ1o0RPs6uXK2kaywMrvGahxSf3A4kpXpYeoCERNHvZM6vv5WFiI6lOziAf/3VdTB6GMxu
pB8PT2OUUerPbRdcaR0Gz15e4ZfKRxUYVuxo7Hd6FD6/ZzY3TWLWUF2Hcw9bkweknpK4ltA/8Yoz
TMcLiL27HYtvI/xtUJUgqW7JuIVr6gIZExRPts3IH36eSSZ7Fe+FZlFP4rkLiEiZ6KFsatytj2Us
aorQTjhjAiQMZ0owIf3csXpk9i4E+HA/zWUN3EuD8dmGnXHkNopC+6cVnb2Mqx5szBE6VAGc7zSH
a1HVotw0syk19R31V6KU1x7oJ1Rn//WZhluHYfczZX5LF81I5AkZzabrliHpqVxgc2/LMmRVj0iC
u43dtbITsHf2rWXiEtcy3B5sSqrnKEEtNw+neM5QteKhpUNHp5fToFNyOCH50sN1gacS6IUi0LI3
Jeve4o3rC90ag9d10gNsDXfE/pj6swELmvvcV+PjBWUDXw8tUGJk/tacU7n3pK+X5bTmDD7Gxj4r
f2soe96SksmhFx4TXi0IF723ZM3lJEdb71YkwiPVo+2fWpwoMU2ocLzL2KqI4eHOdonHUjvj6w/r
ihoUtc9RQWsud2EPI27T523/WNca4kAwW7SpQqy0341N4xZsW8HBg76foZ/t1uS4IlfubkQp2DTR
KrEiwVhsQcEWtCqSyicYjxLLyLfCHRUL6GykQXo1+j/dLvNfVOxhq9ZdjFfarn38XIHVjv7WdcVy
7eE/IjNJu+omXEMgMLiss+98YvCTnANKzdTo7NV3huinduf1bDRp5r1rwXHYlgGS88MSVzkHv0UH
3qZh5kgmeOGobtcGEx3bTNB5w1+MaWsfj6H7sgAgIaw0sIR/Eaimp0ZcrKBMYpCVC4vkuAA9VPZw
7oDR1QAnlZkdbS1zky3LHG2tKJ7BEsUWjHnVt5puNaGAUdJTFfHaN5biqKbtWF02o8ogKlEr3uUY
MtzLACDlCo4ubw5+iqV0u86qGzd2a1XhLZ5YYjAtOls1sO2WiVSsirMu2slB59agXN7CsPC/8p3j
hyJaKkosx81AXhdx31/BveNrRVwjG2fYVd4Rh1KFZr8avBehck71kYicb8JfIwi2IQL3RK/CerDn
KKo2Lf7JdWtgDQw3PWriZmuzyj9oW7VNoh1PZO9AzbL0Sxo4YrpWpuKITzN6xJXc4Eg+t7D7gKb8
HPunaCxtd1uClqIPaVs1FJ/KdjF15W0HlM6X4ovv5SCj1m6wwNBTplrkzYii9DWMlXSGXnSbVUFW
F8dY2wNKxSgM46ndYVrCnwQDgyki3JeK+xpsV0RoVnbRtn6NHdB0dbtsJ7h77W3EbjxtgBVkHKe7
ijO7Ixp6KzUzHawc8VoJEOSY8jaNS3EP9xAFedL1wiVxoIWn+CzcBmILRNRMHbJKmXA7xnOdooCK
tL0N6Op1WBtFZJKqUiMlN6s1FqLBFhESyBpuriYC18aacPaLgp4Py/QoK+rXXarqbH4xnbKh1A5V
VNJ35KyZ5HNIf9qxyDLc0cQ1owTj2YHE9TwTHHJ3ctvnwSsnChAQMAXPf9k4lzlwsBw5PQTyI3P3
sd6pzu7ab2wk41mw2rY/jI0tgrZKwUFtmYiuTGgI+/3e1TiCtnNHWXuoAh3Bo+srN3umedCn8Dwj
SbXbLjEEARdhWuJz8AH4UzHGp09gMvVRebqzDmR5Nv6um6UbvxLkwxy1UramwAJiifeHb5RfBU05
Ppcl/ZGt5aFcp34a0wKRYDnIo7Usq3tlZOoRRhCej1uMOSQvdJSl0UDzyvceXb+rzzcb8sxgfHHf
eT3aQkIKIHOkdTo/O0s/eMfJwFc+pPYMdcUr6dywquXhleW7c7grjAmhmpo4CG7Hqs3u6foWrMf5
rC1rL7oU0rGfRVnMMzVODd6DFgeJwT8xvaSNJbKT5xtvvPVoKlSHIEytBSyWh7C8A3L/zfU1Rioe
JRHQM0MgsPOyMvxZTsx0CBjQbiz2VBIoaefRBF5ieE7E1dinKrxTAfgn9v+KGnuyA4bhYihJgGjd
JrJ2dLOLZlun2SwvuoEoaAgIsmsuJhT1P6m7C49NBj/KXTHBsHsrmgzaatbZYk6QdTTtrrLmgcgO
VXGe3woZuvUPJ0vrhUpnwdlHE9M6g15yCL+WYRC2ZXyeP0Qr9VMS2cu6cJKY+n6bu6rLPxD+nP2k
rasf4jQHLk62Aahkr2qBqrWt9bBm4CAPbROYGepZFuoDmC982yqchxI7vgB5hYuvLC6DaagSIESE
VGkb3MNGi9W9lV7nPWA/DyHUCjn+iDPURceVwRmsNpgCt51rJjZgXLwPHqfhb76Tkze85Gv20xXY
ZTZ+lXXWPQ7m4B4DNSS9ZdBx/Lq4eI9vG2ZAxAY4KrjCoaLWY+yFXXZhFg6Rp5EIjmpfEwQUH1zc
/mB5FihhGF7qMvJvVFXUD3MWGnuv3UUM1JV9/hSfe0KcptETx2U6/qBJxhF87fM1Osw9HZJ9auNI
/ZLmY8ZZnicNSTRMUbnPm9X3tpqn+2bVaf+FQkxyVtYY4XBToro8FGIJphNJGGzxSIXI13MLC1hf
xll2ZyPJFEQehBPvpCrTd2qX8ShbdtfNGtXZghe6z81+zrz8IVMxW3PcCApIa5C0x5XlEbK5Up7u
GpVVX5Uu8WPMztpTpYwCk8gMzI92jk3zuUJ09qMjIgSseQ5eZuujzSraxAtSqzmyplbOF47FzEQE
vdqBF9129/4wy58CZlEO1TP2ax5LLEv73hFGJprRr31ZLWVd7/2xk7h8gaV05GqJXJqLbq251KDL
wtU/uU1J1V8OJpxvKktAeppbIhX3YVGo9qEZbTibPY5Kph9L6o7bNp56qNBOk73IJjrDXiQzatgs
oW2ObSM5Z4O9BtFTOX4FvYw4O6J/tF++xfPa2UmvmvhNwkG3dqIaQO/CERA8f1HuypqXLi2mL5kd
4ELlbcjFcagGmmzYmoIPfxU+phr+d5mkoh9hfA0gtzYufBX4enkor4aFiWniCnf+7sm1PDLGq5ig
6UocSQjoeOWnWb0KqKacoA2Na+rCKf9qC17OL3HO2BpTZbVgAvUY26Q8tMHOpnUYJrGl1wv0zAGT
fJimC/yRNbZ2owRdfsJyR0mNPAZlO9Vwr+jK5KAEIcO48rDiryk35WIHw2E2GXFTNJZp+0+i4wit
2RMhjEMgeXMmyfyXoQd9dto9NFIYcFoCCFm9fm3zWomrmJyD6cpLOYFerhG+BkI4h67fZYArop3G
WQdHSmdnNWZJfxQ0OO2+WYSAdYUGy7fLB9Exc/ImbW9MU4AcrKfmQ2gHmWGOzhL/kspLs8G/NBMS
pUqA5n5GidzjvT+lHKApUZaRX8xE0dICU549eqk+Vfa+ZXKLm4LeawgBzVsI1ME0bm1Z5MQLmVnt
ygLSrNmVZND9fYkzSIdt7Ld0tPRwLsBow8hd0cGEuS7YHLs90tKVYpS9997BRh+RvEHplpDU1QSH
CM16DNKNxZzdv3On29qQEbsRplT2KwlgzmM/sh25Ak/6RbD68JFI1KktdqzVb5OhrOQAIrfDwWmn
0vpYwWh5FxWXdFk3ysE6ois/IRcH9+1c+ulXr3WWKuFen0+ka8XiAI7MG0GJpt6yiypnSS+wyntL
UhezLYmMES3dwsgucn1R8bw9h8zewaloukg7NB3gzQYiiQLcVHZePRRhCIiBtE8HanQBW7Pfr1Pg
19+mIUiHO1+J4gTlN+1OoxvRbFtd5DQbZTnFfKSD5L811WwPyVC5Kr1UnccMQU0iNnviWfzgwS/7
+AYam5l2tePp+6gq4QyHXd1h+aw7m2CAGoc6c+tgeqxssUyHXAy+f9VbXpReWIgD44tRTVwi5Q3e
eaonXDkjJ2gs0/Y6dTeVKkouOuMo/8XUYAaSuJqgfDAhccnkSUeE5qM12/RcFz9qMVw24Qm0TR8e
wjHV6q1TFaqMrQTJau9KuOX6BUGAfptzE8LazDXj+jI8M+LWUWFBTUvvHbNq+bjy681w5mBveyc/
4J3d2RrAMpnEK4jIYGlp6VJKo5XxMescCkMr8BJHZhjgrvNpAe3cZYILy2Q5/K4iD9j+gNUu3Myz
JLKFoKP2W4Y7v71oEPzE26XuxvKAZ06qK6e26IuvICf8qzXLPfGW2rm2CeryRywlU5S64dbrFqWf
wtWhS3xC7DPPTCVxwD+FuaQSAZSRzRgm8C0SUTGFkgOY7RRyOuYrKR8bAy913I9hoPRlN7eOuZor
znm7cFzz6SJgTzMSnY3nfKQ+C2Uy5W4Fm8/UdnkJGmMC8gJq4d2tJyaj0Ct9NMRz0AfHiWLtB9TN
uk8KVXMQqVXvh3cjFlb/IdR4MjYLnnzsRHNQfRgEEi7zCA5iV9X5rw2k+gBBjmnC9JOa1AUalRHi
xKx6uI+U6AFRGP501c+9M95Pjplfmf3l9Q7jGrYdbYyihy9y76euKsv6witVf9WzEV9zP5jewqEA
vMPhi7LWjN13tExlvZncsIeT4/vyzrjUA0ngqYkBQbh2eRJ29Cc2acrsbFM49vwz6Ms0O/Abh/qy
zHywac3MQPy65MDOP9jWKXvUYHtvlGE0HFqfseuJXieFE2IbVWx4meWLs1j8V4vpJZroPgIvsBTF
nDOL6BUEwap2Sriz3PDgtIRWGZFQIGxMyG5EihBSsd7ZkOJCc9SdC0M6SxxrcIxyJH0sUtWq9sj5
yvFgtb5X70DERS+KDA2daCLshi0YK1KtAstxG2rqc27VAgwrvBBZBtCDIxgbXQGbKD4hpw7shNiw
2r6gaE5f6DRoqoLKstddgJ7wR+BLi4HphL2WiLRU7NxK6mIfoOr6pqWtltt8WSicLasRvQPq2VfL
RQ3xYT3Cdatg3UQD5YSFF58p6dlyc1ocR545PiGUk7VOPVr2U9ceM3rsZ2aO8e5jyPaAJ724OfLr
l/HWyjP27Sqdhh8FEO1+29rUtJtZNWu3rYu4kyhHsSNvm4L+4LYwVOEwSRW4T1Zuzn+AV6U8Eo1G
3ds4RYpGfuTfvsxXU0LRaZhmbmtn7G5A3GAWDJEfkqmoqtpO7HI6u3unSoGQ6iMG+rHAijzl+M4w
ftVknoSQiCinx+o51AtVfl9rnPq6ZKy5LfvSuc7Aw71n3LSviCJ8/FVeVf+0MXnpMzqdTt00+/xk
UIIWUrua2LlBgUsjmssqsEaBdtogCdCEm/lWcDsbKsAEUsz0NtKPIEWByumeHMHa37RgqTM66y5M
RZ95a71xOfDcmqwJvgwML594jFHFTOUE+MTKZpXhv4PVt6GXxRTPmzKxRSow4KtmHMoRGxjmrRsP
ZLf05EhQ0tRoBjcKPtZLyum/Je8JdcR5YKpvcjMOM+qwigfMGWq1LwJveRe+49+FbuW+Kr9mXlNa
pIbi2pv1TbXOYEOzrPlGSzO8rKZxXp4NDKdvU0BEXEgTFLB2O3hkDIpRJF1dE4EFATW/aTpl0Tsc
ebkScO7+u+UhtwH8sBYcOTMZvPtyaa3bPnYH4Nc2WqgLr0wDIPTlmTzkSr2v0UchgVpNSxm2OMU1
yDo69ZqlAfCBtOz0aizGSr0F2sV5KSBIQlzoqmXalC3AfjyaqQYlAH6H6fFqifBmrlK28UxzjWDR
4e9uZIuI4MTkJFxBHmvLJCQ397yrnlEVdXznX0dAHYGYFyHlHaJiiox+HYqfDq+wgRcSumToSPiH
e1RdkXXZ42bnN9YF7RmwMvSTvHoRF5jsYHt1ktbWtT8zBDJI9mKSlULnlJdlPO2XOHduW2mLnwB0
h5gFdQGY4WS6vcahu7ISrPP605dV9dVCw2w2JW39H2xnI3IKCwfDZvAmmMSDD4MRvcFQ9o8jfgMk
n9rP3B+9V5fqtJ5b0D+LohTFu4oUcTRS5hWYHa8FmVnLuPjOfBRSxjiN7XzZZlTAm7A2SK/yeF5g
RSxqSOQ4ldcK1RNs5lK0xVdnhGkJSSv310PY5ZnzjrzAjLuCBt36zCcCgyeJjGNO2oa0PZmMmHq7
Tg26nJbwAgQrI+RCbMaRTwZkPSzQAaQG4Mn3oBlooLC0EEph3sJCS+npSz/jqLFxil65zhaBMwo1
7QHX2Fk9WK8NDT4GcIxt8nHrC5r36BTS4LkLUgmSRWBwP1lNzSxWgMPfFTMqjI3j9ATZSHuR1SXx
j7l+jJgjXs+kesIRgGJCGIJmIYRWXUdUUKZ39kOWxW0SuSGahIpOTwtvrR56nqOQdi9pyzQ9IFUT
yAbeHSkWMQ6FIsEVFzHtwYX+dEfLl05auqlB3aRvhNisZFPGmeifjOha54YCB39UyUYm38sVP+qV
xDXcX1sgTvLieqkLGohbu2rnLuVg1kZr4mcGLoJV1Z2ziziyRyep2jK7QKXXNicri3DRM0cAaZKY
1IK7aI8DmkEqpQgrTRcIi5DcOBJZBJ7aCkeHg0yTsUeChGDZ2zOnK72tGaal8CkirKZFZIEGS7/n
niqHq85dQcNt9DxVE/F7c/NOKWL6fT/75auagaXtx25ljjDzfDxKg1QEWPe40LEHc/hNrE1Wg+pJ
43A3IdaRx9jKC4kSbpro/gfenN0t7dRPL0VhCzy2jdOOF4j96mLXTGuKzBTZr3AOSyX8lxKG0E/N
Qyy3gODTOclapz4PJaFOIvJAE0kmANthz1qFXfm+400stw6S2imZVyz2J0gO5TNP79wfALV6HxDK
CzBNejAIMxfdLNdlzXnvMi2BTe75jgHxGB6Smm05eV4F1IND5jc5Z5GXrC7WmG2O/DkXZ1gmQ39L
dmwfhQFr9MVzQ7DomUmHZ4RsZzx4WTEO95DZZhcpuRt0ZSHhICLD1jt+90cJk8cGVRegpcgDwocV
8bRXDVPvCPYL8yZ9sTrdGaAzQ4YJ71ClSLoSq+e+p7R9y50oPU/Q3mm4wXQyMigwHfuqYubQqGje
0hVfu6QUaLz2XmjCF/IckCiUEjHAXhFS59GHDjpz5ce97nZpngM2zTsd1GSBFVZ0wTQBaFsulFDf
JRTXet/DohsuB353B7Z4Zcob/LXe+p3hpuqfLHumNuFks0AqD3Mx3VDAq2jv6QLuhjCDibaVNJHe
ugtdTLAqHL5vYGMAeatp+IhkcINwuJIpTspnzTOAqjo02WK92DBUGW2onIeHqRZqxgHW30j9FTA9
rkh35b3lYldvjK0vqxtFOdVxS6JZy1GSbouSVnXXOelScOxyadi0TmfJZ61XmurbTmX6m1Uy07ut
urTVT32LjBPbdrlgAYy7Geu53XpF9KPoAfaC483pXtsUT5KesjN5gD8APjbNnZ5ae3weMzL5Gqwa
noWKBuXysNLtzLr+dWgjU0nqDBkRa+o6NTSElYrEPxFpVcgXyxnIk0xYP4jCdJy0Gx95WmHZbVNR
xwMZZ6Dl5BcPp0ENm7ZGvmPl45Ih8aFXaJK4sPr+sqxA610tdYj2Yum6noYCU/foR1tEbfEc2rWw
LsEdWeZuBaGB2ATsa27frBPxi+g59Dq+tgM29etOQMJNoEyGaj0ruxG0U3BmTGzrqlyH5QhGJquq
I6xN3Tg3Jq7NGiFit9IeCj8DjUPnkQ/4hZZY354YMPrnHAhEL8eizUlvmnSLvq6RcRuf9ymHwFBR
gRLUmgCHgDglMrVih5U4Lkt3W0QdsZ51ypivoORCtwHFiOBOgbZvIzjCvNdDh8rPVBxjNzGN2mMM
AYl6EKpDdxyBsYQEg1LHZSF6I59BfnoAnJp58yGdKC27h7gElD5cljgR/OaCqYUje5hRRcv7U9Vo
DJdj1Nmo+Fff9OOdEWJ0aPz4sg6HJ0Nj5MwdllXZLe+SEL/c3bMQBWK48maT8y5M80BPa7bQW2eJ
CwfMq/emdkAsLGmxaAIz5RIg2+y6NKbmzJXP9B5iTqZY6xymd2ydWR9YaGZzuRBPMq85U8N8MATi
7SYgYcF9mqZ52W8YSEauvkTO5c+3ZF8KFnbDtcUPblCkE4iMdlkh76iMJmbdSF6sSUeHoXXLJwIp
GNoCuhJ3k7vKnwUOlnHjl5P/wSZkPOpHFT2Ha5O+xecYn02H+PexHKP4MAt77S+kY1VvNlFdz43l
xy+5bnKDeUXqsiUEM2ZzNYM/19DtFxvHSdGCHGuYRW//7gD6f+Bsv+k+moeh//gYrr91/x9QbLA1
/ZMZ6szT+Qf95ozh+Z//4+++9v/9H//27//xb//rk7X97//mPxg2TvA33JEMg/GwY1UPsNX9g2Fj
n+k2LEBRTDfFDwU2rX9Y2x3xt9jFqRxFfuz4/DN/ONv/xqBRxES4e5jfbTf6byFs/mzEtjD5cU34
8M+urn9ybU2DxapH2siJrOdLb5rfnZqgWInqihxyOOtLHZFNJr7/0+35L2zff/aK/fHXPnnEIlLj
MPvEy2l0hh/QxV/nYn7xRPNoBf630h6Pv/8z9p9tdn/8nU/uXbEUzJttNZ+ylsV7N6exfTf3Idop
Yjnugkksd21aRvTwvfCJted8hjR5fk3FLrHWtI24Z4ChqaVYa4b/lifvj4v65PnLGlpuRU8qJtzt
bzApnSQYiXlxu1j9nxcRulP20f4Xt/fPTrk//gIPyz//mG0fxCGiPHOyrRTl83QiIAynUba8KrcN
d7+/ub/6I598qCld4UlEMroMB2INuzax5UUgIjii/+If+GTI9GSpESsoc7LquPrheM580TulBZo/
kncDHLu/uFvO2QH9h4P9j9v1yRkdZigfw6KbTmcwEP3utt2H4AsJzoiKXY6CeN95BHqqXtBbUov4
hsp23POSksxeCGsk/KvIn1U6RJytzFQiS4pLDGa9U9wsfuoy96WzepUro+5+f+/tX1zyeQn50y98
lvi77D+0kZf8WzwETsLgVTyO9QJZOrJ6ZipzFMiXxekihv9sXGhKFQi631/Ar+5Z8Nmla/dr6lst
+T8Qhyn8bpWr31uxXAxyAtamtqPybyfvmUSMQxgKhJhRQnwRxp/xEm7/lgA2jofeHXvrzmrKA+Ds
31/ZL1754NNCto6EfHg2T42SR7cfduM4/MVz8osH/rOxNe+zngMPn5x1Tx3tEE2IVZl+ifu/eqP+
bNb9v89h8Gm16kwe0gniRzXLLUYuEV2X3eFfuyuf1hxH5BNSJFYEr0cwfu1O17//3F/dk08rjWe0
WtyAz80jtFThjaTJsWrCUrrmL+76r37PT8sMsAKQh9CeoeveCT7dpKffX/qv7van5SUYR5xLUx4d
ac2UO2+srrUENK+a4i+u/Fd/4NOyImOHuSdOrZNHjs+uMQ3BrzLod96w3P7+K/xiG/U/rQIQ4XSn
3C6kyBaXnsWwPy3iH1gurlY/u9SEAP/F6/6Ln9n/9LaLNkIJ0afRscjiw4CGsnTGHUGUWyd8/f1X
+cXP/BnrMALjJUvRiY7dOF7UM4KFVn7/1z76/KX+qbQRyiMc2h+io8zGcU+k6wdTieAv7syvrvvT
O2u1tJ6Gjg9Pz9BoCMU6oYP59vsr/8UT5H96a2sFiAxlf3hEq3FahuqemQ5SWnX/r338p5fXTLVt
Q88Nj/Rr73Wx7PHD3+HI2/8nZ1fWHCcPbH8RVSDE9grMBuMttpM4L1RsJ+w7Yvv19+C6dWuibwR1
p+ZtHiQkdbekVp9zbmue/Dvv/YgbK2R+db8cJrDxBX4v4a1Soa273r5o6jkHRg1hOkpVqPs1Y0jo
vTb1sPHlgsOwxnkuSnEJlDAL3Y8KPCpBEPc7KibewjSEwg95nvC4ZUdmc5sT8yQbEnDMxVAFmj+h
hNMuQu0Qh9UHpLG/AZePFyywTK3PlyBa8MQa7dxbtZqio7LMfbyq73sGLDpkik9NjVIupYq3TgeL
Z105UPEEMG2bgP4VYC5gHBRU4fXoJjChnlN2pdfhbeA236NL9xeODZmndADxiuZ3lCAfjUyGbarz
RvQWWBflHBtIqS5qalhXjsIm6ARbDd5r8Wq5vhaiGeI8uxnSNq4BsPY783eR/absLqze+mkjmIpa
5xw7KwMCCESMuFE+Fd0dtrn9oI5gZh43XE8QmCjn2qhSGkgxIXJAQwIUin35BzTwAMDKob7BBiMa
AufcRS6FoM23YKxkKg4A8KHqcRrAiV628qEOyMY6iFaZ83TZGtSejoPhdzqSV8hQ4Tms/r2+xoJJ
WshvL80z62vkuKra8HvUDh6RRt/h3o1UDQDst3XA7coEHG0oHg8NX5ZQX1PmgVvjOQc0H/kGdZRg
dng2WyhIS7OJynYfEIwEGT+KZ4sh2vh6UeOc9xpESSZSBrqvkFyygThEPVyY3HYuVTnv7RO1UnSA
tfwGr5pzJL0hcwahxAaKZr3UbIxAtMDLyC7izwRJg4qCNcGXY/V1YOQNdcy/yaLpdtv6cm48lQmK
SixT9+PujDpqF3BPW2bzcb11gYfxPFIBeM3KnOq638anMgZkuHvIqYEy6mi/3oFoengX7oIZCuf4
fBT4fRTgav2Zg0X7GfVq7Yb3inrgvDdBFalJURzkQ4EwdIGoBO15PxIwZYzlRheCWSKcEzPAr5I2
xiD64LfWSig2zSHDiyq0INmtT5PADwjnxc1YhRPVq+qsofAP2t6mCtKBtD2tt/7F13hlL+apKkO1
6yRGNcgqRxnqVjRIxOyDPst+mQDy3svdaICIVwfRFlDceCiToSyb2IrR9i8RsGIbX0EWk732FZyz
twEA3AFkpM8SMv47cLk370ons5MahDmAk3mCUrAsk8FTQCk4hSua4cxg5Sh0P2QSoQeQoUx+RI34
aYF6O1k2G75JkjoCHfAUPMaE6p7cBJCTDSUIxEXL8ywKa6RzhUKrrU1bcCwkixle+Hth9SCKMc3m
rI5NCIAjNGw6u6lmvDKCxAcR0oD0kgZQNwid7LhV863b+xdF7rXp4yJNisdQiE8W2RmgA3cI+p8j
6s3LPvAs07rD67ebRoknqXcdPquBSMXYjnYL/RhJ0Q8sJo/63IOlVIv+f3yk/5ep+Frmi5lAIgea
Wl2cncNe6b2O1tpJSaDKBB7kesMtFJHJkH9nG7UQqAKXquysoJyhRaHy0INTAtRIOGY0+rFIwwnM
E7C+yIVEtQz5RqlfasKQimvHiN7FKA49Q1+8+9zwpOvRhlicDUPPpQehRDH50AXYYzN34923R4Ds
7fYU2Oj5kGzEHEHaGnnEf4c+MWAr0hg9LeRZP7O31JsD13w0du2H+hcgSYiwA0EZvm8M7LpdE4uz
LqWBHwHAjEe2O+MhvB/dpAajtgPYvv2R3EPxah86EJBUd9Fx3LjZXg96X88Zl66El0UDyh/l5Icj
fUb9xcvU0ZeN4YjWiTMcJS5TUCphOPUON2Yn37UOkMMO6N4c1VF2sts45oaRXt8dgDH7d6H0Ksfz
zZBPPgRE8e5uPNI4TW3drHYgZa9uOgYQi9vlLFzcGFDwWJ5afkxk6amJNU+j/RZH4PVBqIQbBOho
a9R2VOl54S4GkF+JXBR+oAwwINmOlWwrn09EHXEDybtK6lVgRs5Ipaa/EOxBcyG3mVeEuuKAn2Jm
Lh5oGrvV0/A4IZ6AJBcSXrjmN+cSLPzfA60evWKaqr8gvJFzCGpJ0WjTIFVMII76/pGCwRU1a4YZ
+qiyGB7B+AeifFIqPyE9pjgMHPrMiaxuuumWgme7f9e/BeNcjyd+CFajVrIqf9Ud2+VQh7bCcsPC
BMZscqeDliLqTYCLQvXnlE0tyjdyWyLP666yfOZ/txWCl8N/NrSh0KGPOcaTz1Du+AYQNDg3VOD2
IJVm6WeEO3CsBGDoh6I6GPQAQ9qIONcHpfIkyCPoG0EJAIvLrAclTc+AWaLWYSOvK7AyhZsxZsqt
HKOC8jwUmQxyReA1QjOlboF90m+kqdpgpLwewlSezh5QOWuGSld67lGtCPI0lC+rbCutKHrgUZbR
XeywHcNzPWSgy3NllccggfRQhCQ1ShoBv2zUB8tEzheC29L3dUsQTdqyUhfdgZ0kqU0jL886SMlk
CJ9S8lykHfK7T7d1wO0xFqvA16tX6ABYHfncxeeIZMBab2WoBXum+nWMuBhBAd6AruuU4lwRc34H
5Z25b/BGBtF1uTiWVaScmqQqfqiDNp1RaYUzpNlD6S4izaseqorbVX1yLOom39jhRDPK70I0pKwA
avWcNOYxm4aHqpQ/0lEDUyTkgtcn9StE/9eBQYP177KZVV1rEUORz+CMbravD4lb7OnO2Ctu6Zju
6AT2cIJAyaG5Kw6SG7rr/X5xRl/rl4vkAWjF8ByL43zngu5v/w7A/wE4+V3p/OntH+fzver8fn0e
7GgHWkeb2M+fn2zjcCSIHTIXclGx2YE4ICnP9ZAcgJgAG+A4PCmk36+PTeDWMhc+ApSFLiiV5BwW
VQVBZAVKryWjG0FDkIOVuYibAG4fy8B1nEP5Lg1fQLzsVPQpnT9wnl//foHdfbHnXvhB1qgyxCjR
A5OAvS00lJbLHd0xWYW2OTiI1nsRrQIXL0YrBWtxvQRZKNn0oI2D8MbBMm8L4TIXLEaAuAsoKaVn
aNe7ufTZA/hhxmA5kTbuo6JJWu4cF5MktyEKs5Y9AkB5tzNiF5Rnbmk8SNa39fkRWRHn/RpenSGM
xIqzFatPbVGeoEu14XyipjmfB1qjR9TCs8rQ6N1Z0lJgywJp40AjWlfOsVtc5RJFj5OzHFV/5r4F
g05+CkhCbrIbYvHeC6JRtZCz5DyGyt0Ykz9JoHiok/qzPu1fWY3/BiZicd5rTMAIhRYO5J0LIeNd
to93sM9Te98/ZO58/Mhsea/kbvcbpHRO96c4MBuULk6wyxx1Y4jX1+dLg+TStpQ2zMDAg+sHRYlR
LGsHwIk2zPbq6sgAnP9rtlGUzQSc0YWfAjJa1B6oM3aR8bg+d1e/G41zLi0pcGOUITd+T9Iz1ER3
AVE+bmt66fLC3RiUP1Bg3UALC8dkYnyfio00r+ibOT+OZzXMk5oWvqIjvzHe1+Hr+hdfDRCYDM5/
x6GX0yqBqArp9e/QxYJCGpT+WAEkiTw0Wwl80edzrqzF4KctTTb5ErB48DoIkqkASK0PQdQ458rU
GgtDwhuW34Zg2ook5S/Ka3frbS/u+h83gwoO58alpoIWRQpnv5bAipxC7CaVDnkhnwum3tctsKWk
3eNp9rDencDuDc6rUWZOE6lOZr+q7sxAgfAb9LDKjXkSNc5tyVZgmJKsUKQLpsLOANs1QNaG6/tG
84JlMDiflSAZMqB+Ivc1FVNSgGtYTYDrWp8YgZkay5guHAv0TupUtKrmKeGuBgnDpPzV2u8KmAhu
a38Z1EX7iSwXJAceyJ/M+xKieWPup+Y3md0WcgzOfSfkvXEabktfBxLTlifjU1P/txj5/1cDCRMl
/356rmkg2aNJ6asJUJtgBWK7iAwQyQPQcI+a9o0IdD2/jn44H86Bhk0K2ar8tqhrv89BsWtD+Sk8
ALgAMEIHxpTRmgZfKgnZQ88gfQDxEFhEDUlO3PVVEpkY5+mg0QfLJlzS66QcOtDTvim7l5ua5usM
swiUJIAqJT74XyCKuAhAhwAyrje+uO+VKMLXEFLWj1Y8GJY3AYIEAisHlNqP8fimT8+g3Y/svt6y
Y4GP80WBWdyNHSjGqNdScBV2oC0Bkk3P7Apw0I3BCFyRrw4ErUsmyxOhngUOnxjJqRFoIL19UYtv
67MlGgPn6yDuRD1/iS0pA3pxCn/MTewqeBFfb120FpyngzR1VmralaAMIeUe+IAWdDIGbq4ZXaDg
TFLdejLiU9Zmxud6l6IBcd4/ANKVFSAX8QCcHYDoQ3rABkjPXW9dNCDyr/9rDQQCxkCnHrjD7iaZ
+mkWfp/GdA+hsV0PGDbKIZiy0ZloKFwQiOtQygJZ1zyajWDnGML7xIjPChgknfXRiDrgXFxLKMsg
aU29IMjA/52d5bYBbvDGCMIXEo7doIAzMg08tQQFIkRBLZIeb/pyvnRw0IFvGsyi9mtklqgxOWx6
trRhw2wF86Jxm7eJak3gX2Z43ZztSF/agPO5c7pxGxL4tMbt3QCQdVUO0JBX5wfAtZn1hzAPxU0b
Hy9qfhnUxe46mWDr0ix8PElOOWqh9XoA6cSplPOX2+ae/tvBqHSNTgdj9BuZHXRd/z4lONeU8tbj
8tLOlQCucR5cRhOYvEtZweYGOPkALjZQGm2dMUVLyzlwWYKecgLpw0Kc8JDPamDXg+mAfHfrhHA9
ZSibvOLTJJlAvGVR4esjeLaNYR7vVbObnXLGJtFSFbByVB/7ukFHtwZ99it4VM2HLGMQmTfyHAwL
eMtulCxltxkEX28DsiR8CR2oX04l4JNq9DFWePLpjXs5Bf5x3SgEVqdyRt2AEboolFbz6zywddAD
T99igF1I8XO9fdG6caEK6kpAxWIDRFVS7wTRJ0rdXAO0TOutC76er5Y0okZC9iagqFkFgZBpgv+4
cyqgaiW8vK93IbBqvk7SpDlICUKLQsZzdmLFhdKJu96y6OO5aKXNOtgDany8rrs5favT92Z4L4Mb
p4Zb2LEsgTME95Jf6O+0eS0J5F7qb6m2kVgUTQsXrYq2AB4yQL2WOQXQHclB6pHP4cYuIZqZpdOL
UKgVbdtBKxwzM4BNIThLieoy83et9belTigXquDMPd4eExwDQJmRUjwEl/ega9gwmWUBrwRCvh4S
Uw2d2HoiKLhsH2pavQMtltqdpVh7KDEiv8S6jS1JcKyh3ElDbgZdasC84FsKSjzGAO91LxpJQR2Y
OzT+3aI2f91WBW5MOTeumxiCCQhIvlaaYDeSAf8D3yIIiv9XB1l4QRPYE18eCS7mZIQGi+bL4Lfu
muco3ghAgsVQl6m7sKUK5FeRoROUbJkRkLhlnbv5BPoisOignEKbQWcSI2u6Pk2C9eALDdM2mIMO
qhe+Oc/WPtDT4S0phgByMnUPMoAEMOoez4/HaI6sx/Uur4/P4B+dZcUYQPCbK36bHRVWHAoaHqvm
HfyCz2l1XO/j+uJAffTfOQy1OVa6Sql9AMkAFa+DO0AIrY1AJTAtXvSQgf9Exn3S8Cups6GLcAws
1H1pW2fl62+ngFtzvg6qgWbhX6O+AcfostJu5ENlQJMLOgszkaDK9WABqo2ygI0BiU4SfC1louo0
oFFn+AQ19JbxHs/vYCMH7dKdnHwHME42IUb3Q64fRpy/Wu1bh8vu+kJ9PQhfCT0qFxCyYkwJCGUn
H8TrTtTk33UFJEFVHkN2KTziBdTWpe40NtEBPP9/RnMGO3Cvv8hReIoVbc+aZqfUxtYzrGhpuahB
O3A6BrRWfDD2gSiVFk9AmZ/AaLUR/q7bpcmXY/YygMIsLTQ/QmFH0KnHcKpf12dS1DRn8jkK/rUo
WKp5qwYaCajmQ0XyetOC3Y2vwYSi3RjVeaf4GUUqCrxMUnPWemhRpVulwl+ntytm8FVzcxH0uhhc
IaAHWJjB1PEuatr00M1a60cdqHrkKQ2cqWokAGgNKHjUjVKC2RCHP5AxgjVo0EHz0oCqHdR2EJLI
knY6qh3obPp2Gv5aM1R4ZgNMBxmN5OcCSizfwancvUOGaiFOLLvwZ1Nbs0/GOHpTQ3BkxQqDdAlI
S4ezxgJ9H0IQGAynhrQDmCa+q3I9eQH9CxQdxsK8DQ8CInLO78GTPJdTMnW+ZNUv0Qzi75D+WV/B
RXb+2g5Plv8v55caSBeAyNHPyrr/BNGnBFqfuDyCZrT9CLEF3I9TphVgxyujR/CMjiD/gBTR4zyx
AZQk7LbSSwxy8byLD1F68K0So4T1tyWYXNX0e97pz4D0byWsBS5MFv+46CCTmUmLxgR4R8qcsBqh
TDI7nfRtfSKvb14mX2zWaa2lN1CJ8ZUC9aptWoFHl4EY/LHstf41o022y2VQyG+ER1F3XDySoLuR
KMTq/CDrQK0u5ae2wGPmqIO52Yzu6VBvnI4FLyJ8SVM4ddZgtRWUB5nKYrA4sfpey1LiNkXVRo7a
aqDYo03nGKhQ1x1Zg2LtxhivRxeDL0IMmkQvZy2Qlyr43mkqciSlDCWNqfwY22aDSkHUCTeR4AGt
pSFtFD8NfjCozSXZE81BZEk+1u1CYHV81dacGjPNDBl5coN+jyUCBp/CAt+TrUigmr+tj8VILiwb
0OoiAzq88qdo+h6HQ+/NfZSgsipUNnoQ7CF81VaN7bZOR0p8SdXuM6367MZ+C21yfQVMXok+0Kwa
LD354Ndt+ZE3YKori15xoN/1E7WmT+tTJBoA5/xp1OCtzYhA4QO1sBja0DPkCtabFnmI+u/sK2yW
hgBV3f4iicjArFroxjmaRofFyKIM4GTD+6eqb02XyKC4gD2jOr6M1ET1GxTRqcX0CK77d/DUb510
RMvBnbuiKpMLaDNBlieEfBzYxVnqjCBL35nLPpvNDSRt1ifu+hXD4Ks0wTAf5U0z636RT+zYkwBl
/tG9ZUEvTQt1lD9Fv/Shel/v7PqwQNH47ypBGz0mciODrlQ/qaD0o6Ash6ZnNmYboxF1wDnhMLZV
qWm46VdVZZM2PxT9q9Wfcsit3zICHEb+HUGu69nCDFWD4/++KO/oVH4DCv+oBOrGCBZfuHLU4ivQ
ZF0GlVYW174egFbrESx7G9Hj+kJDSuXfL59kiCeWoNv2p3LYZ5P0rklgzQ8G89ylkFeeq1+6lG6s
s2gQ3DLguQrCbiyiPoSr72iNK7gytsf1FfiCLl2boWXtLwLtlMwVSaIYSbqZ1M81Gc1HVU3Nx6Qz
x1eoi0ANCLLof8Oq0sD4bRV2t7BZdWkmgf5q0I3IlkH47xqdEe4GoJL2IBQHZWgKlG9Gc+T8DLbQ
hIGAu6mo+QRu6cnTjQEEhOCgPRhaLe3bsGV3eQlF6LHXt6qXrp8mDB4BUtRzJaeZNvhmjHQw3C+t
F0ZZ9mbqoP5G5SBel7oiP6xP4/UI9h+de0WiTa5IUe1XVngEHsolqJ7Bte221hfDuFwjYPEKKIFg
qxpykKwHHqgd7tK8ebuteS7aV2ltgpC5w7MPEnoVcOxh/zPvtgpfRVPDBfccQlEDOPAAH6nb1NaC
8kEd6YcRtPnGZnUtSmGd+RywZAQp8AOS6sX1u86gIGiA3R/qFSGZNpz92hCWHjgHnPseL5TYJTwU
A1ig0K2a+1SL5X2RQVdmfQ2umevSBeeGfSuD0bIPVA/6Zn5s3Jv6icx0F0nQFQo2fF3UxzK8CzMK
Qh32I2uQ3IlY2UHRJx1c6Jyl30CoVzolJG5AfyeRjcJQ0aRxRtvNDaTyTKX0m6r0GGM7q9fvACnc
GIxo1TmjzUgBsneZWBA6IRBTzazwPIemssNaTYepLLMNzxb1w5lvCkK3KuxU4jHoaeyhXvQymdJj
G0nxWUbVwG2rzx1Q9Bwp0GxsVW8IwcaPS8gpkein3BkHNtQ/DCgWrPcjWhNuv9UzNgGf1KteWLE/
RCagkk5+D337+6bm+TTxBHEvZkS471aAiJoQA5uqu1j5XG/82i4ID+FTxUUEykUodBa+PPYe5L6O
Uhi4600LpoV/y6sHKy01yGF5EI97k0J5cox0fgPJ9tZjkqgDzrtNMFtC46mVfbVHhqf61kFGLjE2
8myixpf/L9xat9RSTzR19JUQTKuQrSzoPttMWgqCBp8AniJcu6a5LP0qytkR2QDQ7M3AhoBUnLpq
bGV7MKaCCXh9JQTexqeDF+pgAAI105ut4bMl5EwSsJ1idG9GAOHr2zrhXFolDCqWxtgg8Vnsq0kG
s6qe+b01fmhIC6/3IbJWzqNbs6u7tke5HLTE7pW0f4FGwAYuQbTenBNnZqtppcEsL450yInIdgr9
aihhrH/41Yw8/IxP204E5LeF0ss+iKlfa52kHqXsEJryZwH95SZTPGNmOxBCvk/ZVv2AYNl5XL0V
p0nYNMbsJ9r7QEAKAElhyOkdifa6MaplW+CPucuoFvO+cBKCN76MTgjjEihZPUvqwyM0A+sXvbbY
vQl57edilhRPrlT1UFu6/DIWM2StSiJ/l0Gn/sggLLRRhrhcEa59ChcMBmtq2hnJB7+LRkejzQ4y
1ODUGGyNzHdK8IdZG2FNNKtcYICqaEIg16B4ag+RojqFYrTavQbT8CMwqu42Z+JTkKhX1qKRtorX
sXgCybCkWw/J0GgHsE2jeB8PGvXGcAR2z6eMIwh8mzGKLHwlIIMNoXcXrB5vBHzb6zYiap8LC9DS
bUktK4oH9FcDPcIp+CwKSB6ERZN/rHchiAr/yagGXTkxCNd7TVl/NmbsV/IWisUSWBUXFaQmNVhU
5YHXVmDuosPyfCZDm5U9GF3wpJSm36f9H7VPH9eHItgX+CSqnqtT2QbT7Ef9D0NvbcJGcEs+tCp0
o4wft/WxeNCF04JEQYJ8Xmp5gzG5ASRkEwjmEP1vDHVTaF7u13sRrDsPDh0M6O4UkMPyEjqfpBCU
MDjd/bCC2dw43X09PFzxeD7VOKrAQueD1vjKCPJnUMgjg5a0pHiNgghSMlMhUbtTGauAbQK1EaTG
ogcWKerjKKOeHtqKTbqbtFrzyinKfCsotGdoWWqNPc5pAZlYlgIFHGRQ35n06Fjg+cdnUwUgxPoE
CayWRy6CPkrKtb6TvURJ7rKoc9W02fBpUdOc1Q46U0D+3RMPOhrsIU6VZN9GSbwRaQWt89kfEzjy
wRrjyh8ji546Zgz3JqmDDQ8QhFc+yUtz8Ma38tj55ZifzQlcqq0RQnRHeYHqRbVhO4IhfL1iX7hA
0Fs51KXNygeIo7ufIqqjUDnZ2iFEpr/slhetp9OotOaogvmdWKfQDF7w4OIBd/+6bjhfLnTN8LmQ
2oyQSSD9KKOWu5SPdZZHbqyhZlkpjL9KE8Z7Ka2UfQoVPLtMMvUUFRU90jGQDtZYf6YQpnZDK02O
Vt43T5pVqS/lFPTf1r/u+j4M0cp/By+nZQpJgGb0yqpH4SAU5LOgfslH+gTcipukCRj6B5w+13sT
TDWfMLRKiI20xlT6Zaueu0T/HPLqWBrVxiVAYIw8WLWe4h7wFSJ7uBQDDvt9sr6jPOsIqvMbv3/p
+MJUlLCEVq0CvV4z77PfetkVXjt2uqcOy0P5+hyJBrHM3UUffcwyQDKG1s8lYM/LJ1k5Z1lyWJRk
1jsQbFo8WDVs4ywmmT560M0+Mv0ZCXwnlk08K+UuSE4O672IhsF5FWvnIpVISLwYKC5c9xQPo4K4
adZ7RjNt7I0ieyL/zpUWAzIzBGPrz23/2KrtQbaKfZGn+/UxCOLOwqV/uRTEZAMSp2zy+l7DMTz1
27LZrTctWgQu5hfmHEWW0hY+CVOIvmkf0KBG3Y/U/4GyQ+Ywar6udyTYdzUewQo2PCkHUrL0ya/u
57jXvf14YgcUvOD4+K6/0Gf9IXyUz4FPjs/ZXfQav693fH1tNB7ZCnUQCaoz6FfKX2owxadm45rx
RuLr+spo1jKtF04SE2NMjbJlfsiSt3TQ3hTpFv5m5LD5nDlEtcIiVJFiaYz+YdahBLMobdw2J8tc
XXw2SovkRIlQTAAVkXwXKcpfSHnu4YBsw6yue53GMyMljRyZiZQPngacyn0SqPM3OU2hWAeR8R/h
pE8bMUTUD+fdUCmHAB3EuXylTn0rU87JVHk9VfdFJG0kD0T2w/m2DMJ4Ik8J1qFpHZrn3xu1ekkS
sgWxEuzL2n9oikbLyFRW4FRBIahHwUdm/NUgehQH832dj65EwKCqM29oo9rRAd8cTc0xpB5isFCg
Vge7iVNHNtSbgo3GV0mGqEAfR2us/DCFDKeuHoJ53LAKwVTyxZFK1nZqaeGE06OCqtBykLVLOxKr
N2U8Nf69N6Qh3ubYzPyiKxLHUNTXKYeaa5RvmcL1YKnxMHJQN4C8A3KwfjihAOyMpOrRUoO9EkU2
lbY4QkSTtPx/4ZsoJwvMrETB1FSwTwAk/VqdHybIiG34viBkmcv/F+33AZgDCJVwDk/qvZo10Mm5
qYAUMcvk3LFE1nyu54b5KK35QFz0c0t6DVUVyn8s3UEj8UmF8E5TKPsyhwzkTcGMh5xrYdDTKgdu
wpzLnaFAXbSFoAbdOsyJ5ovbfJMkzPMAFzq/KrRDZ0FXWLLAm33bt3Pbbz+q6gx5PuZPyY8CpTu6
8bFJyHI9CaHxWHMIXcVdq2PjS6sBL3BQII7fsdXLjm7NykdLu+hBHvThVa17y5UiMm4EkKslf7AC
vhSiV7RkUbOv/Dpt7ax5iLt73RyQPQ5tRVb2kGC7j6vMg/QYGGIeQG+5ccMU3CF4KZ5JUroMjOC1
D13RxI4Cu4JMU9bvID1pV7MdJsNGckoQB3hoemyYahaBY8qHxqf8Ghpl6PaapH4UeQtF5ySUHGja
3cLVuswmFw9AJlfLKjMqfx58Co0FHdyZZrvFbS6INgYXDWqCrNq0tN6NPxIK6RZk28A5tWHegu2Z
x6kzvF+TAnxAy/as/ZZ6Q4YEfK7/hUha4pI5jzYWRDQKbo/OiKyTMUfcGYi1KwIIxrJ4p2XBxn1O
EAJ4qHrcV52R1XHhz1J7AvPrPlXJxvuBqGkuAKhQR0OeWoX0JNJMfVG+9UZ8Q2UlDIeHoKexMupR
hrjIUBqyH2bThVa6jauKcg5n6anuDekwzpa2Mw3zxoMlj0zXAjzODyAJ8JVMAh/azP62MQS4Wa9u
lZIITIpHpAf51BUEVS9+2aE+oi73mXHXjaYX6Fs8NAJj4gHpahLhvRMKyQAGfKuh9xpYRx2CzesB
XxCjdM6btRmMFqna5r5U/FrIZg0NSqNUgkb0q0G0g0k2PEJgVzrn1yyDcGWTWegHyu1Tk51MXd0I
s1+PT/9NJGk6t8tLsTrKXYHbg0WhwckUOXGsSFV9y1KADi9rRbWDpB3vjNpQj5rVBfsxC+mP2mq6
Q2IOul2SfLKTNswXHjvyN0uCFkrAQLEPMZ2eoauqvlkQbHuaoHF7ZnLDvLTOix1RDdmBmDDblQOO
+EM/Jk5tpdkrkrDtRh5RtD5cJGkhKJwgGcX8IM0mFA1Fe2gaOgFULIwWkK5UMWxkp287sOrc0QJ6
tHE+TjO4QQARagJtl3fHPCnddVMT7FI6F1rMGvE8hzCxLyseMRofoAJ7pKYbZnfQ+92I8AI74wHw
E5N0JoHD2e/aty7aV/FWmY/g63n4u9E1DPqNFfOlzlHlP5oF1cY2swnydFs7q+jbl64vTsJAqgYd
ZIYHP7EaCDeb8veunXc3TT6PgI/nXKlGZcJJmKmTPYwJuMFjMIG0w9xD+53epUX8st7VtWGYCuFv
JdOEeJLgxubXBiufEwnsjEymzL2tdS5gpbiwF4QBCi9BhglK0DhJbd18rwXa5cOXAV3M/2iai1Cy
PvoTfarKxKaV122VV13bJpa2uRiFTBbEU4gy4lJwl6efqXpPm7cq2TgQXDPOpXUuSswgJoIoXWb5
kfY5qZXdgB8nDwAmzTuIJnxfn3lRJ1x0CKFADLXnafTnHtgOwO9M86xZ+X6ieGuK/qx3IponLkhk
baGEVQyOZIMptmV9pKw7E/oRG/LGKAQd8LcQ1NJpKGuF/SggIRxnDerYVXtu0upTlgHoWh+FwJL4
G8c01C2F/tvoB9VH0bOzFUFcudtKv4pa5+LE0Ic6JdB/9bO+d6SsdyMQe0cbny6gayf8ZaKP+qIK
Kzr69BD8tXp7uCvvWrffWX9RRe6Xz+VGHuvrMZjftmG0/EUiZUlkVpgnPzp1xB5289nY607hFu5o
KwfjLnjQvPzT3Nf74pBvdCqITf+9XkxqDQJbDC7rs32rU2SqipvqSJYRcU6eRXouS5BD9uvGnveq
m+z1k3yCgNu5sSc/c7bejEWj4Nw9jwJNDQYYQKwQt6I/LVwv1w33q17i2qJwTt5PpWqO7TD6raUm
92lbWY9KAZLiTE2C08w0HeCIWE33EenpXQbqJdccA+WE5K38XMkaO5hNZ53Tvo6PllXTHxYu+6dc
Dooz9LVTJx+U1lGmSL2vkiF2oWRhdXYVG93Wc/QXfO7aALgAAg3asJhnzI1mFyfzafwZPOX3umce
kHhzaieC4teDcd/bsyO76VvX2vpe8tqXytni/qDLVF35Av6eM8sR6SDyMPp4rHfhnI5k/8xOuV3a
Dy+7b6fYfs/2xcNoH85vvydXcWAcsv37caG2X3h+kSnY4e3TNXdbMgSCeMFfgvQczzVD046+TPfg
AbOt/lXB2WvDYkTD5aJRnjLQr+gYrnRsd8gO29oR13Zbcv50toHI0e3ASWKnLvSM4ADyxo4nnOUl
vl9s1nLBJkmi8LXBmfdsB4mMs7Y4HX7TbnIGZ8IvOXVuaVu2Ybc7zWW2ikVobcXOIPlQOtWx89iH
9Su51z8ArkVxreZEuy0WD4GyKuGvVhENm5GU+MIGVoA7rl/sS8dwmt2AOYnP4aHa6SBVBth7F7og
BV9fD9Fic4eYbpRqA4U9WA54VhlWLij0deV1vXFB4OFvWj2e36ZgcS5G9xAJzfr39XYFigJE5yJa
EjAigX5y9PuP8LuBFVsMCcwh9/ExOPyqbQAxdxBncZg7/lW9ZaW84Qyd97utivHrUBeF8HcfszGK
NDDxBRr6Dg5kB6oHSE6Eu+4YnIOz4dRus7Pu5D3IxXfJTnKDnblTT92eOfmPLU/9Avtfix1c9BqM
ujCwvcOqn6bdcKgeAq8/zy7KgpwM1gM43077Rk7kVB0L+3flFE7kdXflQ+W1D+RYONqj5m4sybJp
XfkU/iZV17jOthImxKjdEQEs/GZgS1vIwbtjdUzhVr+kXwGzo3tc6G0gH3zppT5udf/FuHCt++VC
fOHfTV/g9lAsFuFS5yezQcboBo55iD6Tx/Co9fZ0r/rYAV+DPQrLzv1vus/dcg+pR6wOKv13xJbc
rXW5zguhEJ6ebEzmzIyj5awS29JD91IV9vxDfzReQxyQzu1D8ad9Vx7XZ150AuPvatL/cHYdTZLy
SvAXEYEQEnAF2jLez1yItTjhrfj1L3tP8+k1TURfNmLnIFpSqVSqysp0ZidsoWYXzPfWc/Gg/cxv
wS6+kVt2BOZ5v5aeXgrA2MmFfFti3OAjWntOxnasboqH+m7clTvrCQv6bO1miMQwT3ch8rRjB7m7
PLcFB6IKoTqpPTjAf+KTMTpeG9sjoPK4PPSC41M5zORcl3GmY9Wq3nG7dmfL2DvJxF0efSmuYIqH
0q2m0PnpEm22RelibOORHep9dJfvaVC/1r7xS7Cted9unU33M7s13QJXeXEb/6GfKz/h9KlzR0KJ
zXiBR2R7uvKGrfSKQ3Wwd9G+34Ht4Qh27F3mtT4652D8/cGGk6p240rUvGj+ilvSZ2c2KsdAYCtc
7aN6GG+zV+Mg77ODdcw+xTF5Blnq5VkuWb9KDNaHQ8iaEh0LfJfshxf9Nn3miKHtD3tf3he1G19n
impnmG2AEZ2GmBO6avwUNFW0DdfmsPDIVHvCRplq0kYFK4hvgCzZsY9sD4aTo32THPRtfegPzMvu
r8Hp4dWhdoe1TV8QSPROwH7eW/anph/C+n1lM5YmoriIyW7tKp5mhI6P+RM4/MO/4tN8NT7r0g1d
EMMgv5qMrt252mGN0n/hHJtKAAMhCJtqOT5ZNzNYOILQyX2Wr/SdLfgflT0MUqrjqJnIYWggjU2L
3SzWoO5LIyv+oSVQXgG8E/6hNTda/DPvppW6ybkU8Gl/lWNfTyNIVVHoD4C2AnM52HjiX3r6Wk2/
zAJrv0YMsXQdqERhspVxFRv6KaIGk+VGQIEk9bWnKmg25U1+SPfJNr21DjXinnBz2b4WFk3tCZun
EFOr4dHa+SUrXqFBt3IZLNit2g9G4rnVaITdQHLHDUFaCDZGr0Pn+CTXiHb/MVqcccdqY5jOI63j
JwfS+PNH8gP9VcdkX2xBonlnbbTb8hA9xE/NXXFcK/st7ZDK+AjB09G2Gpz08KtJXAfUIC/sPX8s
X8PPqPfxfNzUW8l3gKzdRL/6PV2p3SxF5yo3mmXmAxAymGnm5mjSvZ+2nT9umgP1TwFy5kGV2I/v
qr/ZIT9UP5xj8QS6FO8UOaw56wWnoDaa5bONunCJ/Wy78aOxt2PMbltj8C+b4b9hzm2lkrgBcchs
ZRUmWG/qDfpU8GRvd+Nti+di43+9xAi9xZb9LHfZre0XQYtXO57pbvNHbNKg2ODfjfMgbq+p+OHE
qyxk9jDMzUx6JIvBxOQajILtHEzX1WBtL0946dwpLmUeUwr9ZfjYxgKt3XQTZ38uD7yUP/onNPQt
phQl44WVwkR7r91o9xBdDyoAK51tej/tuV/hCUWOEtYBLuc9mFf3DVzK5W8v2IjamwbiSYiLjtjE
qSNuW/0AmNytnZUVWxpceY5k3Sx5M8JTIfu6iVKQnsx7jbHN5Z++FGCpHWjJaERpOeO303v20byY
b/qteEYP4rZ7S35DZwOsDitRpHM+iFT5xSJzduIsw5fQCOLrU+Z1ceVW4bs9PtLkr4Xe3JkMa7ft
KT48c67+BdPfrMHKjXA0dFjDh+F9ETf1X75uMxcP/NufyXH7s3S3ifsU+8gUCXfynB1Hsld3/4I2
ArHz3+DtUXhvl1d4weLVTrRhnLJq6HG5CZ3+ZbzeUE5Whv7XoHVulor3SDQmIF6LsctN+ZcKbypd
8ODL1+rZenK+irv2UG9TyFWyx+k4bJjHg/S6GFYlM5M6WJpr0HIErCrRJdi75Tiv+MSly0ZtRwtB
68bIDJcbvkpP3/S3yTG9Dw+gdHWQpxw22k6/MfwCj0MB8bCny9u0dMyUh0YB9qhULxCfjfqtab7k
8Q/p7C8P/a/15sw2/ZvoN2OsICurCYnFGrba/XDDguQxf7VvpmP9gP05JveWX698a8HaVBKsKopA
CG5i7fqp90pbup21khywzp8otR8td0Z9oqfjO6evJQj3SMz8bmQbZs/eZK5EnGcRc7iA1J40kVZD
U1v4ynRP7+WxOoAYCUd08PT7ZhP+urwhC55IbZEy8laDtg32WifhzdDdGTVSb+i3Drv4pjSh7yrZ
Pk/ylYVb2pLT37/tfourAXh1fI1VLxX9UdOVcZdmoRz+fNClJMbphZR2HpN36IffyJH5efss4tYD
L6NrGitmtbgvyiODjqheDuGEwEAYblIc0CnqtSfFbRMZbkAdGCldw3y1Yn5T1w99tkaLvHAs/6/J
TycpHwQ8XB8+hMDPl2+R/XXZCviCQasn3tZA62dhX5p+fq1C4Y+WdZSgsmk1sbJFC1uvdvpJCqjp
VHbWwUmH2e+Mon1ihK4Z1r9DccavqM1b2SzCfNZy60AouDbd3Ozj3cB6urVKwg8AgepbSxRiN5Wi
epAa+uWBA2jR4+nY+8n6UxshECVFWVeuZMNkbwbbzlYu4AVvoTZ+NWHvlGBWsg6lNrpp/enMg+/M
j45TuTSJVoKXBePQTzv77WTxLCyiIXfsQzOM9D6eDX5PUw54QFqu+e6lT5z+/v0Tjp11XU+cA8jg
mh8jdJd2uZlE95Tq5spVuvQJxT8QPrclmqPtg0BG1A3n6BaN3r+jeVxBqf1D/Z4zE8VRhDawBgOK
xgdqRH1gmDE4sGYwcc+8lC4BSPF3QhK5tc3J3jl9Gr4YZTfugZuje4r+usTNmkoio5i27GDEbbRp
zbC9nzVKQOppxvgvybag6qcn0RfkAuOqfUOnSPlC4rJ4NoC9xM0N2oQE/NaPhpHN4Cqyqo3gUXMw
ItL5SdvMW6t1Oi9Ji2QDiWXtxZit9MY2SmBJph6Sna6RJdNhoE4yu/Nco8KkR2j1q9DEmYCVKE8y
/Z005fQb1BDlTysDA7/X6zHIzA0ozB9qs2wPpk7o29R39CWXYwOWUMaqbcd1lOai1LA8MSKD0hQj
ZE5BXn6wDDRdo+Y06ugFHWqgONPMQMRhd4Pf5j25bQvQv9dTZ1W72cxRwoui3gUjjOOXk0MMjwgx
36Avp3vUHNndz/mI3PakNx+XHdh5wyFqp6hwRFow6EkcIp0fRAPB1mG6rSnZXh7+/BEmajeOmHlU
15ntHJyJzrY7NeN8O2QcCHId3OcFKDpMvxyLNeTyeV9JVORKJZM2z0BPEhRskG6ZDyloAsyVou3C
UqmA+HwUFi+YUQdMe9HyOyJfBF/xdOeHBjvRfz1E3kPQoG/D8NBqRo2DZd50sUXdqY2u2ma0xv73
A60uqwTkM9Zh0pLcE2U6ueCciLymLnT/8lYvzUG5Cq0uspJZRNqB5qk34cyMyU1K1rDvS4Z0CmC+
+VDqAJeQ0NI+9Gn/ArMhnhZy9AtZX7KyNZ/x8uXyNBZMSG1wLGxm4rXlOAcOapQTe7oQ08pNvhDD
E7W/cdBYYRJhOocCmOUDOWnIiK6LO/dEXn1PQ67tMsvybdq6TgFZlKYQ5R6J+Ih6QiAsdwl02GNX
tl0CVQF4g8tTPh/EELU3sigNOrSTZmHKZCfFzuSNO6ArzrBWbo+lNT2ZzLfNa7sy7R1hOYesqx5K
HQ0dpVwJKpeGPv3929ADYN4JaK7tQ8h4tZuiykCriuAroy+tjHLrGdbI9MgSOJfA/3hpDLT1aAOU
o7f3ECFZxdzgt/7/3Uoc5fRnkSjCIXGsQ9byp8iWe32dzHNhBmr/YVdGwJqADP+Ae8e+heCB/cbs
erhrDLBdWbO+9rI7f/qJ2oxIyy4BAsK2DhWftw0JXWPq91N3VZhN1F7ErqXakFu5dqhx83oy5/XL
wCk9GLRLPwddW8tILM3itIrfrEkPjRmS4lgtIsl7weyXJEuOVjL8veqgqdq2NJzzxJ51+6BPAIRM
NzOJfLs+ZtPKNbK02cphaKBPmgI4Gx6AxS69kQnTa6Lwts6auzmvVj6ytEbKmbDMMC5lEoeH8iQS
JkjhmjZkt5r6mm5nmxAVDpyCjzIzIPdyyLLnNBq8ghzbHIgFtuKGF64SW7kLK+jJZE4D/GxjSpC4
DjVqDUV723VTfAwpaHSFdZUaI6ai3IlgvbSSsZ1IULE3kLW4I0PVo87ddFzJdSxshooHLmfQlRtT
04E4yt6UBaJyA42I2TS8X7bYhYw4UfG0oMUdu6guSFCXqQbWZ7N8E6WT77vBdvYWZIKfwcYuttzW
5F9p5vW9QaQNtpg5QXZn7OKHEBb/6MQVb70yLOwbOhb9phiGFnSs8fhQckf2XuScAgY9GoWzHVLS
H7pqZGsU2fZ596oidTWSOt1sVxKc8Snz+rz1w6LYo+98gHxU/Ujl+DFG1e7ygp0XYiVExejqmlOI
EKRhwVD21k00hMUL3n+gI+3NqvPteMhiT/ZdBQhWqgElJtIREhUUjbDjSNf82D/M7pkrRcXydqKJ
TOgnzEFojZC3aE1e264d4kXtm2GC0EJCsuGnUwqEm2Otl1/gLh72cTO1bltXdGc0ER4pAgkBvSSm
O09F81JYaLbgFPSLWdfbd+PEIfSU5eJLoFP0Pq+r7scwoxXJAoH0DbWT5GOyTH3DWYWO5bolJQQP
eopgZ66bgMmpeACYpnoAJZnTuCmEfXZFNpINOi7k2wABvAfdaTOfs7Ld6Ho5tL5j99RvpNY/goXN
8Y2qMnaRjl4oCcAuPltM+75p2Q6puXrfTBraZa3R8CGokkM7CPxwMs9Fjw5tKW8c6MEdDduZt6Om
A5AWFdkOt1rtGaYs0BggoIMY1d1GUujfeW0OvgV0DLDY8MZJT0o/L1vkL61saMHeX4wBGOuhQ8AL
gxG3ANv+r8vmtBDeqPLBfZa0QzIMHbQBZ+nXjsF8Psb2ld5D8YQRauYQDxmaoMmjX1o8HdMTCzbY
96/0f5bi/5zBsKsIT++gJp8NPCvJb8vwR1Ss9bwsuHIVrAy25XauOK+DQuARAHDWluMl7emJdUwt
+jkOaxKWC/uggpDbOTJbUy/sg5OhpBDrX30ZrrjYpTmc/v4t5sgZ7eKiK0lQRMhqQCfKj/LqkJgD
aArwiO2ddHuVLamdmElJxaCd0uLRZLymtISO5DX8hbiyVbDwNBYjsHHI7MKtICdEBDkUemWiXZ2t
FX0XYhummNIUQ9xGOD3Ei1j+aDSj5ia9/jbU1aNm2T+uWCHdUrEqRm9Xep45dZC3N1bB3Lg2vcsj
n72DMLLy63lnajEBDuAoCq0H/8hID8JgAYmdvTbLCImp+LWYp5U61Nm1AleJ8lgGff80kobD+w9+
2YyPA6RC8ykNprx9vDyfs0aLL5zm+c1oZUUowu5pDkByt3Ha0qVW5xXZ7MUi3pV4Jl3+zNljh88o
Z4MJ1scSLBhBI8XGAtJtWuOdXxr5tHTfJpBNBIyShBJonE6e1XWJm0vn87pffQrWvo1NRgrVBKev
Axt3U55Y72BQ+X156LPxHhbkNJ1vQ4t2kHbRmQS9sybkkAzHOEIVj2342Dxc9wUlvDequGCOZuEM
pHEKBkwtfZqrvPa0CWxZlz+xtPbKe5fZGm3LcATddZOizVXcZVXsXze0cqMhrzXxUVraESpkXlz/
LcI1rv+lH62c4NRIHVOnhXPUQAMK5be2XCP5X9hTFfnRsX5q5hZUoKBd7JFQpw1gSrTIfkdVHq8s
+dI3lPOqJ73F0DYAcFNfu0zP/Gn6MumaNMyCv1HxH2kKZZjMiMOjbQY5sF18/iiNN4L2zcu7uvTr
lcMK2hXK2Kw7R0Pe9hH3SPYXJH0rrnlhY1WUB+iyx6FrDBA0x0O97UKi+bFT8RXw8cJPV8v2c9zl
ZCigOx5nKH/wpH20nfwOgeZKCHe2gKtbaq0+RpqwQYonPHa4310trwMRGj7064Ej0n8PedWAMLc+
xuaakPpZgi0bX1R8MuG4WkqbDsHw0c9e8+m8MwBoc5ffoDUbLDF3IJj+eq4e7cidny/v/3kIH76p
GMDY1vMMRuQmmEpG/DCqbNOrIOf+0xjn8A8rWb5lPO4/UrCkAbDVdOxZZlkGBvRw3AyVqCO3biVE
AbSkrv/WUyHvwUGS/BEl5W5PCHAOGWiqd1nNYhR7mqx5p0lqG1thG2bvRjk60NxZiuS3FpG8WHFW
C8dGLb2K8mQZERRU66pAn6qssZzCEL5TQrYr0+ZruCexY2odNZnsrgtbiKZ13egOyU+tgSKO48t2
xcYXTpBaQu3wwB6zCOM7dugSeJW+YCuHc+H46Ke/f7vvJIQwCw6aoyAu4mGLMj7ftGlY7xxzGraX
jWshlFGJM7kQQOyYPSSIap7sSB9ujMmRqED2tzVJdmOTXFM/wjYoN2uVD9owxzaYULRWvGm2bXhD
h1jZ1SFDtJKcW9gKFZVCRshIGGCNCYYuOQ6jeUMK+n55nZaGPv3921aA9lM0ZjqA2z0RNwhCXspi
Tf9i4SD8a6b4NnQZi84sCoMElv7XcX5G2a8E/fM0+335ly8Nr8QbNiQWidFD68uKxL1Rjw9Tof0G
TutEYLqm9rz0DSXwCO0RuH8d8WQFT2ETcLGYM/oLHm1tjZht6QtKANLO0EZI5skMisnc1MnsDeOX
HeXwcWuByPn6FCxUeTfEXTSwJoJiMdF680CaOtnGdhN9NYQ4v1kdxfeVaZo3shk7b8oaeyP0GpVE
3TSTYGxzDrOIAPkNx9jc6uM0XVM+ws9S9o/XjVnk8zAHGrmh3eRCPPa6wEIti1Yo/TP82CGoeWCy
0a21zKVXldXws5UNk6ne0MRE3lHYP3oeFV6F3pCTjtoHnbNrSCBtnas8sIQBwTVTOJUmATdbPyD7
kZFBuDyeVi7f8+eeqwXRlpfgjWHWGKA2TVxI77pFAmb3y0fzvH/nakW0ESVAEYmmHYtIAv9ZdiJ2
ec3Tpyzu5Zrk49IMTifqm3uxHbvRBTfTIGkTn7XyYej6p8u/fyEa4o5yQSWiGDiSaCneMuW8p+BQ
QJ8r+BNdxCxkp4lR903TZo+zxVHdrW1t/tJBQRm6DgfzDkQVIzANROWPtKmcR0jopE+mib910Pn4
uPwTz/sNrlYXzbCJte70VB8dWLeddyaUtkdUP+qw3pt9uNZjSE52/X85Z5iickGMrEarz3B61k3R
7EOKJoZ2dXuUMgQwW/uA8sBDiPjUYtPzZPdrKcDzCXd8VrlWB6CodIeP9jHu+CZM0FfSDpEbMZ56
yDRH/ixqtgfrVerlM4v3ad/aJ13clQv3fPzNVfxMQvGLoJwmkWjv3wen+p2Y3ILau3Y3g2ndqUTr
alNzZ3JtLae6dGQUt4I+b0NLe90+JgPeiRMHKOCjCde40Jd2US0YYwexjjGz8JaLPBEzL9LaTaMb
rhG+UVlv2lI+T2nnGvnK03TBPtXKMXIjSYPnnXU0jXpDtM8SPA9peNNnK7fH0vjqe6XPqjDVxxmC
6nezQONpj4dJjJpIJleSYQs7olJGESJQR6HgNHaq20wKnww/HJOueMiln684mCIlmRU7uX0kqOM4
cw2YJUof5s9yvoYbDFeIShyVMtIVdpqhMQgcgHFzb5jJgWbPJdCmY3blEimHVEZmasYDjolV3HOw
VYTmb3sVP3E+gudqwdhuCpMlliWDeIw8x7LcfrrrwY0Dnmwv698uu9GljygBXhvTVq+gwheYGt3n
jYAKXMNLN7djF081yNKQesWlLO24csBZ7OhomtQKZODebfTqJE7sV9CGbo01mpkFg1WrxkirFpBX
ZnVQkvGvCb0wb07H/cio9C8v1tIHlHRTLacIZBCSH0VWTF48TOUeTjp+oNArXfkEOc9QonMVj1fM
Om/1NLaOuYwh1gAqZt+oO93vQ9mBOKwmDchreFgGtnTobkQHzTYsoyL1LUB+IZZlOhDxK0HYOUdQ
39aHYl/l1gyFiTkq3R61vrva0quAxlZ1Q8oeVAlMNkc0t6Eeak3hTZ7AQzZtb76OYLG+B/d3uYOo
TffS91b4JI228rO6tZ9oVKFRDOBcv86Myi1a0/DRbzv7jZb85EMDICi3IXPd1fUGkM9xk3Zjcm90
gHm5U6nL+6mAGqMzpbkr7CbZJtMg36TVjr7pNOlBDMm8ByMwxD6Ylh15aKGvnQ6/WJmGW3TgJUfE
P9GdzGT+3kNL8ieK4anjJnVk/03CTO542pW7etbrmzKchVfHfb0riJZ6YRW2d21YmptEjv12Gmjt
jZUzv2fOXG5TqjUbXov41u5EtuGdoQk3zGr9jvBSQ8Klsg03MowGorFN8d5z5y8HItOrUo2jypo4
wUy6cTfYhHpyaGyIODmtZ4Pq/icfebkt9DJ/t4w5eu9oFEM3Leo8R+r3Mbwt0OAF3czz2B76Nv1T
2xHZixiiIKyGKqc5RG9tGxmvIhrR3MlI7ktUWTyaWD+GXI9f8plbt7YpxE1ttcVTYvXM5WNvbx0j
RTvZPP+56hiovBvgVrVaiMHCONt2VxIRuX3bPPZTtpL8W/AUKjgDBMBz1p28qknBz1wmwAZmXfo1
NYb0k2ZaexcunebT37/Fz0OHnM4wpE2g1dpjnIUP0dC8CQjYXLVKKmKCk4jmutnJgLEUyJGHoo3c
Adp/l0c/RZ9nolIVCQFy8bQZAT85NilEskn2Akfx87qhjf+uCx/sOAHDKTvWOXWZdmfoVw6s3DWs
quMx1ZwqiCf2xhN51xPzcPk3L+2lcrkkeV8OUo4SrznidvWu5cTn4cpTY2FwtRyvxcJEu8YgoQVa
eHaR4T1N3cpZ61lfGl65Vbo5I/1czmUwm0XrxzGzPRA5ot3BSrUVW1w4USofci6hdV5UBT8OIUAy
gsfvptb5JJ5KnwNUcnkPFkxSLcTXPEwm8AAXgag+jfK1767K0EEl7b/2WNV2Uuc5HOBA4/YeLdI9
2q9BC75ilQsRkErsk4KoWGMmdncUOKdi8kj3JJLnsuEuNVZypAvf4Kcl++ZqIl7G6HVgkFPgBlhA
TVukfsHabtudolIIF8o7olfNmnrDkkUpYSnUL0PLlMw8Fga2vOFbEjVuPY8rsfvSbBQHQZrKCJtE
M/E0TZqj6Fm9BZ0zSKiAVfZoJpyNkbbp82WrWpqL4jT0QjchYEdlMDlAfIJdTH90qjWi7fO9ezpX
6Y+TuOq7cMbosxDmsR6t6aCFhnUcUGHxwtQEK7U86R5pySuUCfqdBDLMG8qJHoDcKDeXp7jw2FZJ
vTqWdl0uYnSWt2H6PJ06R8NyDLclc1yn5NahmZx+S4sh3ZdVRVbi8YXjqnIn67o2DnTqZdBzG/fr
fZusIRPPjgzYjGLtXaknBULJLkAxwPqdAr/5JES91j63NLpi3FWucfB5dlOQM/2DWvmGhOlK4HHW
1vDDFcMu0fZI0bNLApk793RIHiJLPnAIz17e56XhFVOGzMmQF7JpgqolXpadKtUuXg+XBz/r4vHb
lRuwQwyaNUVDg7C4S9vPChlH3fqVJr+uGl61UcDU57aY2y6wzE5zpWxOsfSEpKaGDjGH/7j8lYW9
VW0SPMYjlTPQUGNobYWwt4m51uq3sD5q0Ep5ho67GUYZ0trwO3swNrVDR485mb0XZlNtL0/hrHMk
0ML8r6tvKHJ14+wAgVPGuyjr681oVgJiHOiMm7MKzS71WnvV0pROdvbtVmkMkhEzA2oG0hD0TxZD
Y1VUaE90eqHvzCFt/ctTWtqV09+/faeEohG0FjsUgczulofVfraNt8tDLxwJlR+upEgdQ0WaBCnt
y31GZnao0E9w64Sjs3JbLa2SeqibLIzILGFTtr7VzHlyo2n61bbpC2pmVyG6sOvK0Z7aGLaVO3oQ
NlK/Y0I391FtV9dtgMq+5oAde4AwYR9UCLKgzJm1m4RGa5yoC9urcq6N3Qjcwdj3AfTljrXJbvp4
jQVt4TColGulqFMx1sBFTwaA8VazjwoUcnpjO5pghSUrhfqFHVa51tIOfc5DI5rAJukfXWjJQSun
xyl0qAv4iOZeZaqmctqAWQ4L0JHCjlA/JBEv3IHMk8+QAVyx1FPA/39vOkJUkjUqKDpxQ+Ti2ipx
++yhDp8NSKymFYiNKssbC+2a3DE+pFyhSAUlcyGoHtDuA+E0OpfvZvbJImflNbY0EeXIxcDHoneG
6WAmMJDMT7Xa7zuyZ5F9g4wIOH6dYfRsSFpc3pklA1YOX9pppeCj0yDvl96YhLtWET1eHnrBP6kA
1342R1kDvg/lIxCY9nfmFAOF9HnV4CqelRVjCxwDnF803mhm4jt67lpWvWJNCz9dxbIWSJ3RpGAk
mK1535XIfBs0dlP7OvIlooJY8dzO4SiAbjA7wzNk/dxl8a5H///lxVnYVJVWrYxpKvWy74IurD97
ZjwNJagHL4+94JZU6rSo6E5wRACiKzvBQ/4TXSV7K34uWulp9VUYH0JUTCs3eZxDcqALpGa9FBkn
LqnS5w6GuuKQllZIOcXMbPUemVgZJH1+T518V1XsujhM5TrLU1uK/AR9Grr8bQrTGyMW1zw7sCzK
YdVTiQQrw3UsUs3V0TLPm25zeVsX7gGV5qwa4rCyWtkFSVKOBI3aeKaZsxj3NchGNraZOSsOZ+Fo
qdBW2zJaJ4V5BjkvCq+PkdFOCUdOaNDX8ntLnzi51m8xF7SkJnsewjrIQJyeEHQ9eq21Jvpz/tlL
wG/x39HRVQeAC0X7G+TQUAktfLsVI4rL/Xs40b1Mzb9Ug2xoN2xIN/+04FZZFz1d3qXFj5+279vU
Wi2129bWcPtUfewVIXhK3DrU4ZwsULO7qTR1vzawYw70Z2EfQIf4E9qtUOYohgeHhe3b5V+ycIBU
iGw4RU6SSnQZhmXnFtS8Qd/9SsJnaejT37/NcaCV3tsI0IOR0wFMQJX+gAa1tXTS0ujKyS+LEo1d
fdUFpvXBhjdD/rm8IEtGp9zblSnRzV5hXI7akE30/ZRWAX735vLwC2GBSl4WZSZvQ4mwT/IPA5nw
Gu1tRZRudaP2iZN5fbu7/KGleShv4SrlI7D9kx5Iw37oc2q6CL9Sl07lmpbMgqtR8c8kMxwR07wD
cRW3Pa3Rq20DdWefiRHU820TXedpVBy0TYY44iOYP1Kbfk2olOo0f0NrweV1WpqF4gZAXYrLtccd
24am7oUs1J5LTkFcbyXpziFRtHLfLuyHinMuuYDSd42DRtO50RGU95o/Q8zpyOZMX4nUFu50FSKq
cx1MkDNsV5DYi2xx7PpX2kJVq/5VOlc+xP4xRX471tbctScKnw6RpoQ4nZ59Op2zljZbmoFyqp0s
N0XTtzQwZfZDr9IjQE8HI5u2UWRtJZg0Lm/60mYoh3xAcc2MQ8cIQPL7l89lA0EKeasVMluJSxbI
wolKTJYLNk1zK2gwpHX/B8CvxneKLNuEIQl3dU3bQ16blu9EWvgSggASfdNC/wHqLesNVwNULh3n
Gp1qdPD9gwN92zCemWViwuegC7F57UAJghr3GqXKwkKqsFInbnjIhoEGwBAzN2HN51yCeps35f7y
Ti24eRVIDyidoG004sfPKHnE8/Au9e7v5bEXjE0Fz7PMEjnVKxb0xmdV8U0VMZ/qh5zNR5Gv3K9L
C3RyO98Wnw1cL/J8MAItesos2zNQ6u/pyuIs+C4VQq+jIi4J62DG3L638uwpKpwf3NFfZp6urNHS
71cuca3sbL1kIQ3KEDQpppEn9+Bdb9wwHucVr7U0C+XMxxxVoVxyE6l/6TZonJfV4HXV5CVrDOJL
k1COu+2YcW+GxAzMqia+YVTGbS/CaMO0ZLruklLhxnEkWRuBHSCooxCHPHKt0fJ4d+XoymXuUBvl
siTPg7jSAe0RKRpIUjEPL6zk2VUVM6KreOOkRvNz7KDPyyjupvZF7z6583X5pJ0/xboKNJ6bCTTF
JG6BEM0KTxJbOxoQUVlJtZw/x7qKNE5YotVmD28OR36TRMOfUm/fujT+qFr2uyRrSpXn7RTA0/8e
ZZTg0GhD8SAcebE3EXu6KPuBNqGnXlSbaxp6S1852fA3h2FnmpUYTiODqEyfoyl9knK4o233KEW6
Yk1Ln1DONALxgbUczUmye9IRg1bTvc7fkuHP5c1e2g7lPNsm+M5SiNsGuHiajbTyOnT1U8G6o/mn
xhPy3tI+fb38sfNHW1ch0MD3oIeI4lC0HDQjssqrfTuFL3Uu2pWC2JLtKo/1SKcZBHaQ/hIj28eT
BTqqbsVwHezp/yc7dZVCrxhZ2kQZeqAJyDhdjaGOFNbGbVEUN8hyfzEso+uABwmQNQgqXF6whd1R
QcDF3OkhH0AfgqnE6Fjk0w7iMSQ+9LbVfRVhmms+mbPi7+XPnX/v6CoEmAFMYHSmnEELPCQ/mFE5
2yjN9f9xdmVNbrNK9BepSkgCxKtke8b2LJklM5O8UFlutG+g/dff4zxN+Cyryk9JeaoAAd00zelz
dmQklgwZkmcAKFKJyHvUbO1msrApTE4pcJ5ZxI+c/hh7W1lm27zY027NQJcaN9yANUMv03Ilrj2R
TcBrPQ6BFcevdTutZKaXOjj9/skDWNoXiVC9PHS9vh9t+2fj57vOstTKDljY0CYomHgkAhE+Cqn1
YD9VEZgi0oh0N5fXe2nwhvFzvO5CpHEQB2L9GNuHWQGut+K2lpo2TnGo4CRq6mcLxdQPA3gJ2JQE
FVsJQpYaN6wcfDMnnZRJHibxpZrqMNbPWmXh5UlZmnHj+O5AAYEcUmIdUrt+KQqUL4A5aa0ExvlL
qn7GjZiYX1z1S4lHEwg+RFAnC4qhr/6wpBDPGYvsLJyVD2V5nkIzG/hQN+yq9N3t0/mXRqgOpI9L
wXwKyKnsWLtXCDAOoPyn2zSZqh9aFA6ea+fUOXKHzChraZW/kdoaZFjkqFSbWS3AiR93+qHQTbbB
45bz43S8hLJNh2PeSB1OWdc9etYskSkomQiLbhTfu7IGsbDwUgHiSssCosSXZR+MSQfsFxhvPxox
UhWUvB1fteZgU810ocNEt6j0GUVs/Y9ZGdWbBtSLj0pawBFUDtXJVjCvfXUIA4dP72f0V5qm0oYH
jdnbnPI5HDRwy3S0OYSap+bdi6zu+5AyngZ9VrKNm/QBZJ7iPaDEbhCn0jmgpghKKswGj1Oru1eA
lP7kXlTdxzH8lk/ieHrKk6yUG1tE9c8YrF1BntpN0BaFh64yf7iFdmn7xJJI7RxZl89yGmf8uf2p
2ajBgzSABbIT7SGzY/iVtLe/+D7sErc5+sujjN6U8AoPCXBhOych1jYCN9smppmzb8E9FdbuWIc9
G5uQTw7fzdr1HoHL7//YFh4k7nMFz1r2QEkHRQmgUiHtOvD6svtuCad8V5YLYDLx8ILRuWNYeQwc
AnZcbMYhcUNfNsm9MzkxOL7GYWOBaGTYZjIGZsuvu967hTZPXYQWqqfVJnV09t3Opv65AgDm2+Al
9rj1NOX5jjiWKMKulPkd7qLzfu5t1mwmUrH3JhGzDjhz0tu5j10w/8I4fD9xQVFPMwoAfkT8zehV
w0c5QNVzE1FebYFT6fMw1y65Ydp37xOW+s9qTDgBFxVqczq8G96qXhQqKHqWA8/NgLsEG7FVBzbN
q3nv9kPubTmh8bGBLOqOp2kIfinvFpAuHcxwA7gm2P3X3JrdYcNjp9zltJJPopvGvehAYIJIXwEF
wnK1BRVuuZNZ1Z9Yt/zKDlXdgjUhy9kf5PqtbwLsv29VmsFw4rJy2612Vb13pefeVAllX/qqShvU
cJXVfQqAO9/GKp0/fA0xcT6r4Q1vul62ISrxVDgoVbbbyvXmbTtYdIc7xwAIELX2pbbzN5mN/le/
FyinJL0H3gNWB35TTU9RZelbVbMUGYCuP3acl9uitpO3osLzpA8Stw/Zaeu2K0tr66fFK5IXZD/V
QusA5Kn99yYaMRxblJup9uwAq20f7LlIvyQ+mfMb0KJStuIzFxyyCYBmJ0wiXEFzFEArYC2yjc+F
HUZzvr3slJc6OP3+6ZhFsUydsKRtjxHn3yK/P0ESJxp4zdorz98E5Tm/bMTZjheBRtvh/mF+tFUQ
fxneph8gZWvuk6/jk/Xd+fA/htf2qb2XD97z5Y9aCO1NSHTcsMqLEx8lRc1cBHhikMAnZbOVBor5
Dcin57UijYXpM/OZWZPoiUZud6wSAl1SDlRP4eS/S2stEb8QqJqEz9KdMpAPOOB7EZCpYC04BNkm
ip/rDnSC9by7PGELn2FWmuR2VoM6YWiPBUrjdn0p9Ws69iOUeK01orezXdjMVLNsxxNbn1bVkSkX
ytTZL1T43dqRvBI7bUpXAjDEPFlUzVFG/K7UelcWKfjrSnslhD8bvWD8RkiXsUq61IpwI/W9LzH1
3hG7XBPqomkjpKuIgto59YujIirgLiBiDviJ2ZfLa7s0cCOm63uvr7zCQZW2Ne1Bun0jeHTNqwEG
bkR0BS08gLaS+Rh1X1v2B7DAwK++sW6tEnRh6CbaqSbgrmk6jx9ivLPeVwy8mWU3romWnTUtm5lo
p0nQmaGApTg6dYrooXCPHRUPQ1rd69gGuX1tX+PE0dFpAJ98bNv6EohPrC9J6nAsSdADktkhqri8
wGe9HZo//f6p+VE4oNEGif6xtuONpeO97AjoKGtkWK8Sb0UXxinReEKzrBv7I03sYT/xDrHe3CHu
ELz5cfkrzl6R0YVxTCB0J5TSeDr2rNmVSZ1u0pL9QPCFaHvOn3FD33VgFL7c2dLGMoy5iDLkozNS
Hq2sDGS3t9dgq0trYZjyVElw+HmkPpLC+QVlzihoyXzS9nDuMugwBNcN3zBpLcuxHHrhHewhf1X+
9LUppxVvcV7YGetg2PTcVXSSRQE2BEHcl6LyxC0rRIxwUlioL0YOCASnUdON0M6JuyQUA2ufVV1H
N1Ez2TeDB3YjUJzaVnLTiaH/rcFEB9ofkSd5MEDwIkSImOw6ysidU+nkYBFreEJVI3kjvYWiO6HE
n1hGKCXjTgKFuKJB5memSfVgt4gfbE3Hnwkej1E1mqjXy/O5cDaZ8KuMJohV8wxlZnN9cKJy3PhK
vjSV//W69k97/pOFitbpR5Um1VE7dagH+gNqBTdZra8Jd2xm4q/iFveSWoH30pP5Pq6j26iudrGt
d/WcrBjMgnWaGCw/ipy2k2N9BJtxfOvN7ovruDexRPWu1fovjoD8KKjYV/b3ghWZqKzYhi4OmEqq
Y9bkIbKZQZz/r2FvVbeyyZfW2/A1gwQFbiLxYuQSsO42vpu/R25OD31DnZUJWzhcXMPD5MKJwG43
4kypIZNrg5uhfy/HrzHrQ732oLM0TYazwVvpnEQJsDsj8x/AsAou45rezqq5i8D/sHK6/JXg+0/8
jt1lOJsomzKApgoFCtpw3CWQUfVCHeYb2wqs0AsUmKQ21n2/tXcyOLxEG/lQvLPtWvcLntpEcnnx
BKxDXjrHsW+Kt2qI3V3XRKS5bqeZ+C0ugHg+YeeOWfW7puBNcB9HiFx5a7QAC8N3DMsnBDnF1gGn
Udz4ofD5HZ/WpBuWmjaiimFMnBRZcQf6bOoFueMnVvCby/5qYWP9Zan75K/SJiH5nKNph3X7ggCK
RVEtHhSyspGaH9ZwqQs2YqKu6maipPZHlGpG4OH222z8lhRe9D6mNgtrJ8kiKKZla0w8Sx9lGH3m
yE5lBR7p2Yx7QfOom++u3wd1tpKYXWrfsHgvSkvkI0DhF1u7ecZ5mX0AxB067YrT+rsnzxji38Tn
p1WpHUVKZPi8ox16of823IOWsPjaBl/mg4LKr7p1voHfwnuxd8UGet/fuvfqvfhpP49pwDd8j2ht
xSUsuE8TveX3VTZHUYwnUiVuoIc1b4QuXyRt1Pby/lva2mYMojsARybmglVbzA86qlOUzZNpZaEW
WjcRW/nkiarrIswjcfd9k/+oePt01cD/A9KSuiZgufaOaqhTJKT68gWMBKgmvdz8wsQTw+SxhX3i
e9Q9FqN149tI1tAxaaDIuEbmuTQ1p739aYshdnCtgWNlGXiIlRrvMilWfMrS2E+/f2q6oFbj93MH
mAmpbtryfvZliErXlS25NPDT759aRxmgNQjpAqCRd78VlL5GS+6um3TDrht3oLR3KnqcOh7k+r2A
Xmg06SuX1DjDE7BVjV6hnSNL6vuW8W1nd3wLVvx5Zd6XZsY4vpmK48RJuHsc3XjfNDUCtkKsTfuC
BzdBVakmDrVtwo/jibs6H2PUuskHJyviAEJFKuQjv+b9GRC+0+PxpwXG04Q/QFyQHmnDizBpB72J
cm8lWFvYm/+BV40ovwBpRX/MnFc6NUHfoEh6uvJ+bgKsUEvqRJ7toWarH3759vzBYu8jleJBkvw6
7kRmMpRGgitBqgHW5UKNBKDdeDvoDJlyNrMQsjnN9rIxnL8HUNMDpZJU8JqAAcRO84uDtfAwT1MJ
NjJPlZAnKOyvdst0H+CNUv6+3OX5cxVUcv+ufASiaEay1D8or9+W0Nna+HRKN0xAMDH1roMqYoMZ
3eSqsGUMFNbRUiOCHi/PdjoCV41uYr4bPcvDA0pT94dprOsdzZthx91U31o1725rO3O++QnuuZc/
ecFm/8PYOmZzUfrCPepyEnh4JB35BuAZxOAvt7+03w2XVqm4lM3pmOKgsHTdH15K9+28VrCw4BRs
w6XNOZ+U4GkPjcLsRkxvMYu2CH93qf+Hp78uf8H5TQFVr383RS+tknn6FII0PKA10CjFLYpgAwAe
VuZoaQ2MGCTvOciHRAwZ6jISYZRKkFvX5Uri9LygvA3M87/jH+OGT1ELnwBcTRt2ksfPcVuqL6rv
rYeT0pgOCmAL72Zhl/vELdUO5AcQ0Oyt+nVwBlcFbZTJMMrn5tvlGT3/vdQEp/EMVdFwIN4x6vP7
frCe/Xm+sunTRvnkuyePIi+fKQfv4Dy6L5s+RoIvTq46GagJSLNkWqfaxWUlj/vptsMr4q6TFV2J
6M6bCv0P/aWXc6+rsZmH9sdsPYLIGo/zH5enfKnt01J8mhcnmaSX06QHn6TalVMcECm2ZfR+ufXz
JkKFYeR5WSIvlMNEVNsEsX2XDsUNNlFg5VfVwWITG4Y+ctYWIx5kUcDl7wco/gZj6n0jFVnLcy6c
Nib3ZBFXKY1bgXAUin6BXehvlpdvwGCOoxTiR5kbQ5I8XStKWVoOw+Jxn3acUqK3VFAo6UZ0q2Ie
B8KKVt55FlbEBJ1x0IalvMZ8DUMGkrah2jpurQOSj09izNagbQufYWLNZJanENsEkNg7BXtV6j95
ZQ/q+quAWTYUD//dtbXT6wFyhQAqQ808yduAAZ8XT2v42wU/ZHJNjs1oRUPRlsdSl+8o4XstW3ft
Pel8wRnGfpqzTxbXDijKoTWc3Ej77dRA2o+n8o3FVgztKw90LiCfy8A4WvnNj2FKH+xk/J6n8rpg
n/4Hc5YjDgeLHkwSSZUPu4+zgwXy3C0pvTWuy6U9Zlg95W4DOlbcVkbBXnh+OhJ1fZsAgR/iee7t
smtZWiPD8Msuryp3xtkIHMcdcaK7jiYrWY6l8RsHO0l4VMwKldBl5AXl8DD6ULty/0iUiV8e+4JP
MRULSz7RtBwiepyd9qWc07Bx2U2Putkqg46QB17W+qqSLZuaiDR7Lp1Jgp31mBG4LyTj8TyHV8Wd
m9XXnX0mOmDsQMQu0p4dGWLwgn9145WGF5bBBARAVLMcgDqyQYWV80CJsnyNwGcazr5Kd35WrDGF
LTgrE99CeOuKvMEH5CjTdbP7CP/M7kqUtbDU3LD2SVPb9fOBgU4NwVt/J0UeTDOAbbIJSPViN8Xm
8p5a4BSmJsNfnOpcJhGekrsx5TdSuz6ENrPqdRhs+9YFyXC8tQtZAJrNaRcmjc7zjZ818Voae2EA
UD7817Ex5iWZTxVeynuQ8IT2BI0q8CUGoM4HGaVrgXXmqrgYhO7/9qTxaJ6krBlQhwie8Wj6ktX8
qsQcXNW/TTONpzEqoAWotPNjHPMfqlrjoVjaz4bHKjyobdoEW6Gy05tJPdjRM2+evfQq5hSYuuG2
rD4fezmgfQ6oaVHWIAZcCZ6XLMSISjrH9e0ky50jKSFsDrKOfAeNGCesWgjBXN6+C3Zishoiq9yN
0SRRLe+XG9f9Ip3q1SZflHZvLAXw3pWRiakxSJqKlD336RGMFGFOoqDsf/Mh2l7+ir9vKv/Nj1OT
2nBs6hHhLk6leuO+OAcWFgf9lf8Ux3qvt/TLFHpbgOBfkif/m/0i7smhu0tv86f8e/mdOds1gsWF
s9HkPizKqCsSBYI/apevBW/vu8m5yvQAeDXswy0lV2AqP9qOfnKb7s1vyMqp+Lfe/9zkGQ6kKzq7
bJsT4wwkUIDW5XUo46h96bN0CoESGGnI02YKy2qYH0sOEZlUD+5H7DD1ODEE4yAKjTbQTfAO4GBB
GjPxi+/WjMSmyPJkDDJPtsHEWvdH3PbDTivbfiwKMN72bZPfWE3EQzpE/oYkeXfVBcgzWbNJKWrH
PrFiTMVvi3W7WeQbbf0cmzVZ8/NOxTN1lnNF/KqHTD1Em+7bVGwVHfc5BLysj8s7+nz7lBn+EDqs
Td+jVPY4q41jBbiKgk7xWzz2K4u+tFUNp1i3qEdjA57BSew9khLkkH3xcnnoS00b/nAAKqRHQgzP
trPLt2Uz+TfOXK7BFZcmxvCJbdwNQ1wydWwz+01JfhtPMQqr0vGpLuj3y19w9q7AhTC9ovQLCI1R
GyK6athZKA0ptX9LZbnvCw8EBeVrM3Qb4VahOze3SApueifZX+77dJUyjfHU9clRf7qmVBa3O0ep
9jBaT4kzPNRxcd+cEFEue5jbYXNdL8ZFrm+irtN4sDwkVldv0kJ3IdDdh0aW37OMpduuG6/s6bSO
n76H1k7c26jKOFSF+g4U/aubQkWzjUZA8fX0x+vHeHf5m86dlqeZM1wkr/ncjBrFGyrNRBhnNgl7
d+JB368BO5Z6OO34T99C7CYp7A6zhpN4eIRG8vAlYtC4QqFVufIccc54Th9h2P3kjC0wPaI5IKv/
kxbWjne4oF6eoHOmc2rbsHmwZVp9amH4U6ZuhPXqzPbWav6kdnHdCpish+3QuNCkztvDMKPsJshp
lG3BxkWDqVJrii8L9mFiiYltce45UXEohjz7SGpJwhpceHtQcQDmivt9wLu8X3FlCwtuAov7mkxl
P9v5AaizYZM0GWgrWo/tm6xYq4xa6sJY8Czuo3qGDMZekDsUDW25cyt7feWCGCte5VrYeLJvID9S
FzcQPXX3rqfzAKwx5UqS9Oz1A7vKJD0cRAqgfc6zQ0NSyHaMAOj8iCFGFOLpKwtRa8fCvnRBa1+Q
vAlHzVExPBMIAl3e1AsGY7LYqcGRkWhkfkDZyv1UWy8RermuaWP2RMKqNu1VcaBQ4H7sbPqnAyJq
5YBfGrdxSpbWHEvXT/sDSTVYvrX8XvfJGtXKgpGYQE7dcwCaUtSYI47If+TRlMigGbzsHgTNzV0/
o8IptMC0sZLcXNrDxpns5SyTHK52Dxn0n/nkvzI2fa9B+Hh5HRaaN6HgQ49ycGseisNIix7g6bHc
21yRIBaITy93sbQaxqlrUc27wa8olL1Ju40kG26Q6VxjFF5wvCYIfKyaLu7cFDic0ocs1qOoxqDI
fEjJPl8e/lIHp98/HUw5ivdGVbj1wYvF8L3TCSC03SzGHWCIMTQ/pZ/cXO5paaJOa/Spp8nrSO/2
BOaWkfZGayHuii7JN9e1fur1U+sD1P8cPItUBzDgdFtXgu9MOqpaSWydFvNMaGVCfZu59Pyuwztu
e5KrLW3Lu0llAiJ/vzhx0wAZgQztr9Yt3676GpN7URWQYnG40xzmuXyukuxVF2v01wsGbsJ+yVSA
ctnmzYFNTRwyiaxD0dN7ry1QupZ4YZGqFaKgha1lon+L0YtQzVerQ2ZVb2lf3ojE206ZdVv1+v3y
PC3Ytwn5xY22BTCoV4d0sl7kpL/6fPquJ3DPXde+sav6uE5s2p3SGYgOVIKKvxRc52q+vdz8gkmY
cF9rwnOxEhj+5A4PVV2B6c0v1jS/l6bfOINSMM2nXCgFCWTpBmC4sQAJYHdQq3m0PH9ljZe+wDiL
ukJ2aethjceYj3etFQ83uS6ujJpNGG+p+krPnnfSaUbldDTEv6qR8HDKrwyhTCAvG2RGoLquDoMi
fahU9kvwAiXSem1+FjaoieQFzzmeDVKJDTq8N+y9nR5zuRLvny2RRPhkkjBmFrLsFq36A8Mbp7ch
6cg2DRYbXtu2xm/cZeo7CLK7t3oc+Fb6XXpMZ2+65QMZdySN3G0TQXChbZ0YVcLg0vJy+2fHkAKO
htxdeZk5i1nAKP/+/skxAwMzxzqp5L7IctcH7Uurn5RIKQfxCyDCbp3Gt5ksNLLOvaBAp87lVpEM
jxMzNKsyX7yn0E98s2Ruby9b3YIzN3HKspzLiCBBckgreURe566JfUjgqGdgfcO2oU/WbK8JRCx4
WxOsnPp9nVUudw4D21iO2EGJPHBqe2vXH0xcA+M6bQTTS3kxHli8Se6xzr91m07BPM8PpSx/C7q2
jksb2bhsjAQ6W3M9+XsUpIG24EY7VhgP5ebykiy1bviqLvVsu25Qg51MfNhBNbB6dOY6/i7nil/Z
heGpmg4vw2Rk1p5ib+uGzSFh0U1j6zU63QV/+1eP7dNGd4Fxi2buyL0iVbOx2uJ+KOF4xzy/HQRU
jy/P1ILDNWHIovXLMa5LuZfinXd/HLUS4SysgIlBtiCoCIrI1Nq35G5kVTj0LzFiqMuD/lvYfCZ+
MgGArKSWPXWz3NtSNUdrcN27OgbZAERYI7ibmDQQRs3r35DtYls/GkVIIFQPYa1mvhlm0AJ4kecH
lUSR2BRHYjsBEHndFcGsxU6klbqE4MMrDXIAqHfp+QstixVfszStp98/bYrWJwlqvNG6rh4ykPuV
6d6xf63M6mnrnptVwyYbnbjS6ToMvQcznk7mPuRuHaRw9IWud/HAdKB93G1HECGAh9ze8jlbeSVd
cGx/85+fPsyzeiq4JnLv1N2jjOJgpF2QJcVuSg+6Xnv7WerFMFpdZ3biNU18KJQLCJItvjgxSDoi
6j3OsgcFymSvJG6XFsq4iKYCZMGlqKIDwpnkVqKAcMen+n+p69QrW2HBck0sMoMwl5r8MT544r0e
oIzM85UwcmHsJhBZkUjMJPfl3q2cH6xV+S5ChM2kXnu9XergtDyfFhvoeB+KCLbcD4M3hYmV0Mea
qO5Zyjy+cnZOXvVTFxx5/1lU8BC1uu1IFNrl2iv30ryfPupTyx3Yb0cB2ql9niH1rsSYbOpi6FbG
Lc7boAm6lS5RQzdg3JM9yQC0JR+2S390Q/xzrpwv0eSTYLJoIBr/5rLVLxwztmH0Y+eVlbQsf8/T
Ue97Qj5Ymr9ooTrI99YrWYGlBTfO47mkLY24K/dxDjnN8jnz2rAargHTIF4xYbhpklBa1p7ctyp9
iF31K8vbR7/Xr51dhSRx33J2ZXbGNsyaWWmN7C4+xHHZ/UglRP2uUY3gwjfBuBMQDW7taJxpVf5U
lvFrFq3Rq5zfshBi/3fLokZZF1XSJAc3RnwOAstwBsPRymF8fsf6JuOjhYLsKgYXzsHJRPGC/HFK
QyQsUURSgcD7KHCHA2pyHNTHOHOx16KcrovBwI9nfNcwjo6lpvjggPeKsuTBG47T5L1eYxm+CbrN
i4k3VosPa+c2TLMdtfOQsyIs/TX2t/NmAcidMX6p+wlrkxy8rM2CYrxtJlAzQkt2Jbhbat+w7bRu
ChHZCUToE7rP8H4LhvknENqtPBCedx2+ibyFh3UqdbLqmjtBjeJ8ZX/38yervXIBjNMa3EYEV03Y
dZYB3KliWwYp3Hnu169J7JMVj7tkHIZJq6r3psGFPyeDdWundNfV3ttVO8iE2kYJb0SkoYJM6mYz
t7e+Vg+4GAaqsnfX9WBYNhPabxKFMCMr/tDs0SL0iyUfOkpWrtvnAybI4/27Q92KQKGKICyjeQns
T/Q/qInBmpvulpTNe9W6a6iS85do3wTc5hXpqZtJONYO+suIL8FrI1y1mXJY9vBcptfwUcLNmuDb
aPLIxEff33vjo8xVWOoWdDFrl7YFizMRcFAUEgyVBjhNSf+WchQUDxl5pXptvRc2q4l7G3jVCDkp
uS8z99bPnA1YxF4ub6WloRtndNPTnqCqSu5J6gW9mwHBN6FCee2iudS8YcxxjrptB+pqe+iA/qAd
UiPghQXlYQHPd/kDFtyRiantZpcxy8YBiiNZJVUQibexzUFpylc6WJh8E0mLLILnCA83cr9uXosW
ScqerzihhbGbENqMFDGORUTEkOjeuOmryLxwhLqomz9fnpyF6TehtB6kRFFQn0cIAeJ+p+CU9t6g
+LYeLLlybVj6htPvnwLjnmQj4A7wRb7/QqDeZjGw8b248sooxgTSZiSZk8zjKPJw2jthj6Eth5Vs
xYKbM5GzI68rNpVwc6xg3geNLRBlTvGfOurcwK6IfimaMl6ZpqVdZB7KaUaGfurxhjhUw7awimzr
jZSu7NGlRXD+XYQxBUm/13b5obSjMg9cDX5f+yS+WY9Vep9DHWJlypY6Muw5YQKsW0CpQ/b+nrRP
fvJFyx9QQL28Xf++qP43F+Fz41SeU+Uz6qvo8PHxuLe2j/fJs3fj3RyHAGSnwRTaIcCnwVGGv2lQ
BYClhfoGz0+hu0EAFQB+vNEbcqCH+a3a85vmbqoCSM6HL9amC7rg98ooMan/HaRrxtW8ASE11CLb
Y5kNj75X3UE/bWV6z+8S14yqR16K0UbZ0bER7DbRdMdasvJGvtS0YadxlaTCsqHhwpxXWT1n4tfl
2TjvYlwzXvbAljQkDTRohnSKgskVgRuRLyxeeZ84HyG4ZrDs0KpCIqipDmBVjJ/bwuKI9Xm/GeYM
Ug7SZaEN3s4Dc+dqJSd1FsvLhWsWr8UMyxupMjrqXOPxuqin+TUven83I/Gymb2q6IK+JM2RaM/F
E4iMH3AAUYAAddJtYy9PjjyW3o3beG4ZznoYvlkkiRwcr7N36/jTnIS0ihJIxPs1g4zANNj7XCFm
D5hO9T11RYcTvrLC3OX9V0t4dvXMxnitgmZpxQwjE6nwSkqxZ3mk/adGOWTrx9LaoWapWtlsZ4l7
MIcmSsruUHNZoazzWIEvug7pCTjBpPU+VFVW7VlEaxF6cW4dBwsMyGAcBvlproZD64D5OIyJ3Ub4
Oyk2zIrFG2kKL/BF3X1EmKAp7LlufkIiKprDzMnyL1VLrG/uFPXtFvUcw4OfQFv18vY+7/Bc87aT
tZxBc8ARe3ueIWfLquQVuo4iDRob9dpjMVwZyLhmwWFqR4Tqnoh95ZfyNziVKwRjvV9bgeiaNA2i
ErRllz9qwReYN5Te6ivQYfrpQcRtVAc4mXDV5bX/7XLzCxvMrAJs+1TFfaGjg629n9wHt8SpTD9P
E3/luFsav3E/iThpytJPEG9L8qCk80jb+vXy2BfW27yRyKEnYw8ifuTErBBFLccunR9SAJiCoSQ/
LvexNPzTvH0KmWxwYmOjWRzDb19U429QXbGyskvDP3X5qWkgWlmd+jEe2KL5YCcvTpNu3UaEE0CQ
lwd/PvHj/ucuknWy4MXA9w4V97qPdjR1D2n9JWF50NQAKZbO7yph28u9LX2PEdhUsDxVWjbfZ3R8
dkj9PnnlTe65SZCLtUrfpT6MmMazaONZPvf2aSPnW0bUQzO1gLBwd97EWq+szJJRGF63b2zgqhuk
eHuWvfgtu6NkfEa4s7JvF5o3bylEYdwSGKK9zxLxgbc3/dzkEgQOYAEffl9ejKU+Tmf0p801Mtfq
AA/w9xEph4MSU9oFWndW4KQO3NR1nRi2Dew++Bt07u9JYz0SqE3FVrVPmmHF9pa+4bQJPn1DZMdk
nAFl2RcjfdKJ/VU2CBTLfnvd6E/dfmo+U60aqRbuPvLtYCz6bSLxX39zXeuGdfes1+3Q+u5e+Tc2
7ugRCPBYP66M/fx1yDVL4Bo19qSGa9qn1k4OJ/Xzb8zvbsbECh1/d/kLFmyNG/YMmKm2FCxrL3P5
uy6tIhg4IQHjeRrSsl8J4U7zcSZCNyvifD8qwYnvuXuqh68EkgeB5Q/Pl79gaZYMO9ZQVxMJddw9
qcSm1/V3r53zsExR5MVAslonzUpmZqEjswYEDPh+7II9aa+UU3/M+dTuZV11m1yo6Fc1A/1YQIZq
5f16qTPDtK2pHRKoVfr71prDMb1lnrjL1G0xz7vE/Xp55v4q751ZFrNILk2gF2JTwvbOyDMnSMeB
/ZorhuKsVkXRlmWuDO16IDs1d+3G7cj4AiARkEgJt7y1Gv+F84ueZuCThUbaGYFyaeNjXXe36SB2
U8E2A4mPNptv0kLgdDlKt17ZiUu9Ge4Gpf6yFHSKj87M9rblQ8hDguW+uoPZ3ttS7/SAC4CvXy9P
8UJ3ZgGg42uoH+gRFGSU+bfW4MG3QR1kH3miDVxYNxhTT1wZOXXYvk3qbiVKXgDhu2btS/N/zr5r
R26c6/aJBChS1K1Cxc7B7vYNYY9tBYoUFShSfPp/1XflU2faDczNwGMYKgVyc4cVFtjpjp4XHaFY
4OVJsE3m3Mzh2peBlvV9JuYkTzmjXa58tpVQmUm+hC37DCDxAT4sIleRsY3o3CWUx7BKsO4lbACj
OTO9RTFaySFPYVjDzaHedATwLXzfGdwYOGhT/hiEedB1fdXGmwb/lGxv2yyzTyLqJer/24KP/t+1
BolhMsMINDlG2fbI7OCKpYNAudfZh79/7w8C3TWjxqyRpHXnxUdD5STyxdPxLoRg3GfC9v+TVfy3
J7jKjWQCoRg456RH+j9MS1upxjwpYFwsRlYRSjdBKXBiwwWvWRrW5Eibq0hCsea1g/is778k8FmJ
k/sOAxARiQP12Scv94OjhFwF4tG3cFKpAfrn4N5NXluM5CD77V7Sr//p5SaXTfZHpNiaSa6bSVKU
fvXrgFoWtOFPvtu/mpNe6uOreEu077fhVNMjKCsSuWacgq9ioQZuDMx1YCEjTpuLM0iq26QSKVCW
yhPJvjVA90o3LWVMSfTz78/5by8SdsrXZ/IERMw4O0ZPhq4nj3YvTWe/bR07dc0Q/4es7vIbV+to
UUHUBFFIT2137IY32f9yniz+fv//tssu175aCP5WU1h2w1tyXd0xJE1lCdtN9DNS9Qev5/octiOa
wClZNwDO6h/Kh0OcWvwIXuHdG3gux78/w78uCDzENe0yily7JKmCxUMAA2fEil06TK/BMHyNtDzz
3t6TzrxE0Tblnp+YHFCBhw7GGXlbf2bJ+285wOUWrk7GrLHzGE1xf4ZleLtvPI5co0/l/ZIor2yy
NNgHC+0/WRD/FrkuP3Z1MOq0HbdJwgKt8+h6C411V1we7uXvr/Ojq1+Wyh9bV5BGSo1gD8HP93V+
luOv/3bdy+/9cV3tauHNS89OIOGFdyPx68pmrdn9/eofLORr7uWasW70tkmfabbMLmegdeYor9it
i8X2SVb50Zu5SsA9IiJG49qe5TYNx2VV695zZPr59yf46OpX29xj0zCiSt/ORCfLQzav+rjaevmP
V7/a6IsHucdQhuwUr6vIW7HeqcV8RnT44OVfR3vaw2ULMBcOfVvalE4ycgSJ1JQOio+fJNkf/cRV
0O9bw0znKXYKmwZgmbSk7VbWn+nxfLB9rxPbJB6J9DXhoL2HaMJLGImJpklzp+SP2sE9LPrU9fij
B7navIajzb81FicE3buMICK5SmTrJ7Hwo6tf/v6PTWbR3ukD0fMzOryF2fYKqE2ZqsPfl+gH4fya
Uutzuvkk6PTZdt+A/81D/gN9mUL/Fz4oAtu1V49TALmvU2bOreVjCcnA/pV5KYZy/+32r/ZvtC1p
vA1wSexGWXQLhOjG+9Cipvhsk3309q+28Bi2GfGVZuA3d+8hGkrplL7ETf3r7/f/QYS4tu1ReDf1
7GXsFE0G2l2jD9fbMfuk2vrg3q+Jmgrm2yEEmOOzHP1TSrzvbR+fpJj/C9YA3/batccQD+rjFv6X
7QU2f8ZheURaqNZ6//eX88EWvuZpkgZGaLxuspPq+yE3trsLgjjPFow9x7bCROjl77/zwUe4du3R
0sLhOIVQlNuAbINgZfjoL2H7yQ776Ctc/v6P/Tt6Etrj0miI0fOyX9eyU7+IePv7rX+wfa+teuBA
ykP0B+OzBxCSv/y02QBPtTdOok822CUYX1c8l298VbMtdUIwKEVsA0e5hSrfnD1J0q4XDjnzYPFY
Lw+w2ZyRgQv3WZn10fe42tTrkMaKj/CbHZNtn8XqwVfs8e/v66NLX21nTcNBNmTGpWOQVTD0gYOO
Dj5JWD66+NWBPDS8WxRDVu9xertp9Rbqz0TgPrj0/8eV1Y2MHXxYzoA+hTco77JiqofPWG8fLNFr
ZmyvII621oaeathU+gnM7mWTm/UzhOcH+/iaHQu7xpFDRoOeQjX8o8gvK27bAC6jAaagfTp/Ei0+
eoirU9gjML3kGr8yTgGO4e5ZKrN3I/kkmH6w065ZsV2ofetnl43gPYd1W+qLWayyxfoZ/OajH7h8
+j/iRC0SDNH9hJ3a6Yfna7pTsXfujHc3o+1Y/X35f/SOrnZzPdYzCEj40P4qKuP8w+yDNiH+W+X5
Px+rP54AzqQ2nmoPV0+ARZkqOmY5mT65+Ec74GrnimCGbeiKzYUu75hv/fxjjZZff38t/9YnRJC7
psQyFnc9XLzoCZao0CPMSEFHjea17o5rxCqVshsWSZFDPOkTRMAHH+KaIwttA+anVEL9tNYlBRAq
n5OoJFR+QiH+HwnsX+L2NUc2NYq7Di5t527w3H5yFNVN246vsnNBCddgXniZnHcLGq4Yvbn+FeWu
yMesEfs+DLJySgwJ8nibg0MX9abSPTwE0LRgnyUPH3zPa6JtSGELEaQhBIXl8DMF25bnrAvoz79/
0Y/e71Uw6McZMNphyE6NoUVgv7Xrm+c+OXM/uvbl7/9Y5q1lUQayvz1vHtqlVmY/CHQXB7zD/3bv
V4GgXyNwIC66lSnh+bJ94eqFL5+suw9CcXgVANbVCj5syDdDp3OWLDurz9ATyOdNVeNnRqkffdqr
8zvpjenamiGpzfQr9/2zP/BPEGEf3f9VFIBC+yRqG2cnb/a+rtn2OwxF6ufbFOibQDNe8eZTFcMP
AvI19xRe0oHqjYIMe9c8hIs8TDU5e6m479LPZN8++Ilr4mmAOGDrzsfJqJkD2bBhGOSLJA/qFSDz
pPz7gvrge1zTUOFznTRmwoMEJN71Vuxh0PrJqfjRpS/f6Y+9MAUubSK0CKAQokhuJ9dWMph//P2+
P9howdVGy2iQztmK02pc6xINglMqyJN1n+nYfPTyL8/0x717Uc2mgGzuzLb+wWu8gk0oj0a4G372
Cx+s1v91N//4hcEPo0lGW3CG4Mu5YzoqOxOXbuovzX+pSrvG8SfHY0D/1yv8l5B/zR6VDuQB5ZQ7
y2YKK4yTkpcIzeyjYaPah0M//QY+ZXrD/mle9TbTvYhayN5SouDyCXfzrxK2n1UPJ3iZU3/yvlnJ
231mbfM0zl30ZYWR8zmUZjlALb95mAmtb8D8glTd1NPzFMn6doyhxhXByK30B9hFcZFsDxgwtnsc
r7L0/TWA+i/Q0bth2URF+yD4NYIwVYXhBvt5YOTKGrC2dw3XaMDavBYlq9D8JSTrsOQryrPz1hEG
q6VIPzCvaf+RfpsuO/zzuIScBQBzUxPvUhG2vw2U479gEBftpGynrxkaMg8YuNrTPC7gAUWNe/SC
1GTF4lt3hKiR10I4s/aPfs/MPe/ccB75zH5m3lzvMtCMS+B87KEGqXLInTdPLyRLFl0obkCL6qN5
hclU0J9tT6LSV4CaAIdvH/vVY18dFDZ+eCj24VO/tE8pvKnBKK4biMhGCQx6xlYjpWmzbcM8kEdF
YokB5jWou5z5bR3l2L6bPuGpHSsSF/hD2cGXCOBKY/KFSe+sks1/FglQrTmhLLlJ5yU4rSlUlnma
0BcdD11UAeBdQ3u8Hadd29J0h+3Vy53fqfQRoP4tqmBJvMgyDmd6F7A5pAVs63mecLe+En9wz4aM
XpkuLMBaqMfdFAu968ZZ7tTgOih+DetxSNr6BPLWWplQyioWw1JudplK2oTLia/LegiVG0++HKZj
SHVYCbskj4yOyxuqM73gDYjwsKXglzkxmwOSEZIvQzTLHKs1e7T+bJ+yKIYAZxh6X+HKwvbS0nBH
01DCKljG+802SeEBopq3m7M/E9pMN0KN6guEMPtbfxJjiTNkvLdLur2xYZXFOmF0EJho3TVR9p2s
REYwG8CCHkZJq5UmQ6GWUfxK0bR8GKlNSpw1+mbCz+1ii1ngyOaLXi9DTTDE6z1NF70L+YAp3LwO
zwGBZnpajxs84dDav63ngX6tbTDskom3D7AQm+6HJgxKOmPmL7kFc3/z+kKAIVktUbB8iddt2Elm
xkr6tK9q3eKl+3qtUsx2d3DRNPBFGedb50fBDZkDs9NxRvHpNrKLG9JXkS+nolMJuxsxfMqbGDqJ
U9SEh0xwgDammULUVMmbtpUxduIsbpIppo/OsPY2UMwWc9ykb/4WmMIPPP/RhBBp6oUf1rlaSfRo
VR8eyJAGB99iZfJgdXdiRTfC1gS0XeLSfdbHbO/RcKmmKF6+BNH2rmgLVAo05vfzNvsHu2wxdFac
vfWonwC4H1C5g+l6f0iZjd/ool01+FMX5IM3ybxebHynkD0X3Ta2NYjrCSl9zn/7JBTnfp6yn2HW
kbyu676Is6TOdgLMrS99s3xhjrZ5GgOvlyz8kGyDL/PVM8mXrjb1T8froWhlb7dTT8h80jqBwaYX
DIU3cfdMUw2NlywzbGdE1D+EcaeeuObQtg3Xnd+kw9M4aAHOZBp9NZz4bdGvYFGoph8q0BGjuzTp
19c+gnpAHUz1e4Q/nZBupAh1MBfKN0kxjXeBl/djFpX1MLwbaA0dZ78Dlt/3xEs9rAM8vfrmnW/r
GhUYKzTfMxsCUj13K7+rwzjay60Wfa6mfnjegq4/ZtQE0P2DU3Fs0IOtDEnYvreJgbvkNn+P9IUq
1C7ecEd0v5yxybJfydR4Odxlg0pLief1DclnISzELHhS2NQju1bL4ADATFRGBJLINJrQ/+4EkA/t
0vk765Iu3iUsrfet6NWUzwtPp6JPm7aI4Ry07xnp7lkKX1M7T3iRAQuqUBG1EywITltt22Ix0Yjl
mzX3NYhlz8556tlosb1CyRrgL3hc3VBqLebAMkXRv2z7hFooD2YegwNWNLdfXQcncSKzeO8gf5Sb
eV7PyzbIV7cqmtMJd9+zICwIgg5077PkNaqj8Ulsw1K1o7/8qKWHvoLhfX3op+ZxkSrbTeGg95Py
cIw2zgcR3pkFcA+NoT/t5jdiouYhUEu8h/iPKec0XgvuebyofS1uMalddqaZmptNrOvPUQ3yjnrQ
mGgH2n/rXT2fU4i4dAUGL9GtFwfece2i4YBlgRVCE3EUddjvzFA3lRjh05mANZ+7HnF7xGdaoOIs
6C6AaPnrABfpNleKJo+aE7oVXaa8nzOaGreg0vH7xIzBnsyxu2uNqL/0YUjfWr/vTipT/LYhhuwp
gHalsWw86QAXMG4UiN+TfoAk43xqgtZk+YCD9yWF9lOuCYsfxTSPUJUN++cNKi5dUa/an6tsbNhX
SW1wGtCgLm3M+T4SovsKe4AegTkBt2Uj80OvUwJL6ygqWKJXqMI5tZ/HVr3KUetdRhX/Em/dP7OE
oUa5pul2Ew/4VimEml+QSWDLs6Btj1ABM8d4CzC7H4MZSrRBrSWMBxBa3VOEMusdyAkyVX3fkqIJ
1ZNL1V3fZrnEFl97hEUeqdxuMaPHhDVRcJ8IWHZV4TpZWGTX8kuW+tMpFB621iTFIUrZOOUpyHe6
ELYl9e0c8mYqtBet625GeDz48F8Mi2zC6es0lAdyqOOKZ18EQcktDBLWrg+eBx7CdsNGqAsEmhHR
KEHpkUnvVd7GyKMbAr9C2PJLWKOZ3z6dVQVzYDvebyvUpqQhLieSYUKdZNNP6pILQFLA1zWggR1y
EjRRjJOty/xyQvLzBpa3eg2yRGT5yEOx03rVxYrVInJLQtZBPCau3wnDARCp4PfY++55W2UGDAPT
VOcT96OwMACIFDSF6Ho+dgPdQWHKFpom5jaKPb1HKIxusbzX4zrADKFvXazyYc2QRwXKq98TL+Nn
GcZ+JfzRrAVBKM0TZGleKUiEkLil6bFJU72Pa+fukYplr3G6+Wf0qSO4ImtTKGyFnzA25/m2jWsJ
nRvwaNd1Dio+E753tvXHAvAd15SqRQ2Qr3EmQrjkefYhqdt1Z8d+AtcFXBUgx2XFieO7jbfDSQvC
n+C2UvN7Qpvh3AKk8BKv2mZ5YyfvLvJqCEnysUO4jxYvfBWDSH9rL+m++5nG8Zu6eD61DslyJzDQ
hn5xf1iXNCwVBIgebGr6PUtC/TKtZHoUHQ6Q3vKoDMfYpXC8IzDh7TPIUuXL6LsXI4WdS/jc9j0A
bOtKTgJGsNWI/fY6j6Ir66kLw0qyTdxT4rOolESE96mICUIR6U1UMSe8r6F0DAzgdoh+Q53CnSM7
jXeAdGCQ1hJXmbTXUy6DTgBR1FNYD8uR/Y7HbS7UxJJvGgi6vLfWVDJOo+eFhvaOLwzyZzUgO14J
7232c/ZTLzlwXKpDeglJ8kfAXxZZ0Llfdh4ZD50aY9jApDW6hnE77ymroVREJIG3veX+zrVQQctt
GNqHGcqKkK1DKUvo5Eoza3aGVcXmis64YCxkJJDMWNvKZ4hDt5Ue3XjvoOKl88U1oQSDKbaP8DVy
OwK2IzCAmeveZOM8/HECjgtS+fCc5D6vghnQrm6YkN9PI7okvbFhIcaRQ9N65aLgo0aEa+0iSRET
0Mh65q8ynwzueECedpQxJJUwo6mPdTqyc9tqVDjrwo5jFHhrnvWeX9kgFMfZdrYaEylvI1RlJ7ze
oLBLFuzWRCjgX4LubrID2+uZjPkMEmiN5MUfb6Yg4AWUWMShyaboNkFG+s0QiDce6eZNUEZrh8cR
ogXVXGty0yU4LwB42B7SZl4eZDRpkk9Kw6fB70De87UDlG3utgN0MoiPQTbDf0gzvvpORUUaeHUF
qXXx6vULuY0jBV3TcRjGfZfxZBe12uBsRwqSS8A0iilMuj2TjX+K+7XfG5j4Pfm1N3xzSLIPg6uH
MyDcvciRgfUlkJJ9AvIXH4eSD64pEuWb9xqck7dRjbwEKWoA6yeG2nxusHF3QxT456zu03+4kTDp
63o+F02fkAK5XXND26muPKHNBZsEfeOidQv+gs/1K6Ct4sZ5ov41MOvDZoqN+96JAAbKfVjyVMdl
4vCR0PdsHmy3uK4yqk52beipYwTO0z6eg+Qm2wSQzm0f7rZF16g6++BU+8nYFmG0Dq/NzMcfFr6Y
74K2yXfcv+0KyDaEXyyDM4kXeF6FQl18nXjtr3mIbsFuhDRtGfoyO8Q8Wd6ICuIjfIrcy+TbMnNu
M7meIM+ZoqwLLDvOjYCUaYQ8qZxF10q0kPw1K0KPqbIh3bYbm8gx5MTB5aYGN5Qo8dbcNJmCMmnY
aszNfdhfTWMGwqJn6K6m9XAzpWaulo2lppigSo/Zq9e17xfFIr4f1wFVDNDRqLogTdBAV7hq2yjJ
fdJBTjLL1iJLWx+JqxZf+nYev1OBjLQKN56k960SYnoOW0CS3huMsZqqQ8HcFr4Y3RfgBMKzGLrw
kLpszLMJcV5ONezO6xhMw+mZDJRVVodJpWKh2nLIZHBkYbCEeY+XAIOt0agfGBXIPJR6eUvSLi4N
1/ERmdgMPVkjx5du7aBIkHjbCAwuBi6vbgySpqx1EqEZMmQgzJqIdEjoHDnMK+R0EclSulsy9k/o
uHxArjLlNdzjw/JikJYWoJTbuKzZQaM+kA8yDY0qXExTWSgIPJsqG9omK5niQDWipfWLGWV2Rg8Z
EttNQMO1c32+AHCe02iBUQqDXumQgWUXQWf5BwgT677bJl6seIlPIfS5XsaesBLa5xGCEAHAVKL3
k2sx+HM+QqPquC6LvNsu1gETl3wHlJb3psVqTxlytBM0v+qb1KSwIJQ+ZDiMoV2pxdIeDPXEPh0T
fjusATot6KM72M7EoB1HIH1tmTs5ZNs5GkCYEtaDu+tRG5WRQQKY97UfHGJvE1iNqIvA19NS3IpM
kIrU/bT3PIjgNAtpd4y09tbqzRywgNMCvJahymAceqt6wKNZmkILMZ7WHGJo5n3sgw653MZ3oQjU
AzPpgu/rOlEhZj8PNUqlMOPmOeWbQs2i40MMrHPB+EJ3Ugz0fspYeNQhAx43cDGDtMBiKwVDmBPF
Fl6QLS/Z9y3BNgVlS9Mb5bHsICet4YwNBNS4rO0LVK7dd6SP/VvnrSt8hXCEl9pBKDdP1t7eBb0n
HTJwtDFaTci94Lq78fQ83QyYGuKEXppm51CYPkIzUf/KjBfQPE399J9WGg8MWlTWpTdk/gL54ARR
eUSJNKcQeEEgfs+a/pYFwGknsrOl1ws0ucYxLKCEJyrm97AfJ4AxYLADJ1mIjEflWmcruGiUoMkY
ta8jfGIw7OsMChU71G8+Fe0jdlOdcxO0NymP63Jw0OOdxaar8FKW5QCX9TYHaoGVKDbD0xxE2IpK
QyymiHhYvyOH8itg5tLTvFlYJHQwX5k8CQUfOak7QmPzmEJ1fj8mYXie0kbd8IiLH1mNyklvPt0H
QK6D8tJZtkcfMT1aK8M88nvzHmzRtk8JMzxH3OrudOb8cxcE8xNp5uS14Two+1pETaG5H5+QCPpH
5a24/3Qd96tAm3XyNnKDvjrsh/otKSgqIBz4voYOXWps3nVNWsgaoz2cFApy+MojPzPb4eRkEqIc
CMhT+OIvY0APRjB6EMrSaoLNTFaxRTmbA6/coQeS8oFeqrplLVAhZ1Wjrb3Bdl32MDzbbjM4jOVb
YtzveYqbvWua4I7WMb5YGobrzaRd/CQ1nc6qAT0CF2LISZln7LlHjSSLeUQxiM5f/CuQgNyimaZW
TG6i5N4LMbH0zJzCdjdJgQiA8HH9LerX9hlOCUsCOzC1hmUS1BMpFDH6d0r77gV9sfTW1nNsShq2
8h6cXrtre9fdS9cEJT5T8rAGYYoDk6vftc74Ex2bpVw0qhsMR2NV0ZVOFY/7sfLhn1lsfubfQNOP
HizUTXZDL8KdageUQoFV6INCp+0rm9vpgCxneGAIpBUFWuSgZ1X/7Ls4PQ1g9t45Zu2ekWg8RnKU
L6EeKfIJDFzewgb9UoG6HU7aMjosBIYZkOf3bzT17SEGomOD+jxGzRTH8W8P6iRJ3m8TUSXw2+ED
s1QcfN0iY9skKvjcjxsPtyDCMa87Lzg1E3DEcxT0+xgv9daSLNN5I5uuzwdF67vJy5qSpe28Q0YY
vo9SsbWswWtDDTcCZABs/5OLRN+hvRdhluthxe8jv2vZnkwr/4cihzrRXqRx7td0u1EOTbFiNoTs
TALQbGeF+z7YiQfAsJFpv65J+IUZqyqnQ21KpWdaEOz6p9UuKA+N9L/7stnKy+0UnkOoYWPs5xl8
Uw+w/ua3DMTB0gu6DOqf3m/fn9bdCiOTV7Uk/c7LBvUGMH/4Po2Juo+U3b5BDx+dWZrN1QyB7tcB
SUYlRc1LvxlKHGIXbkhmDnQz3t7GCYkPqxnCL2QkIDTAaEttjzX30Y9drICPKrHoyINIGr+ml9ys
9mqYdgD3Xw3QVy6Nl+ndAg1wyMWitNss9Dxz1NruRTdLlnMv8X/4q8uOISQYH6Wephu0LuRlUE53
KMWyg2bIz1SLZjrHObaHBsHFulOIU4MqzxQA38T7pBHDfnXBD5ey9GnweorTD0/Da3TrlnZwP7JU
17cL+mmwhQzmF38Ct0/XguDYY/pusHIqZ0wB8wyyVejjqtIQlEFO0rVoCFquAVji75jXdrdehHAd
2doW0bil53AwQTUuvP0u+wC9BQw0bhUXiPMceCp8wXbY8g3zlLlAv1hWK2uRqGR99ITAwHYu8Qbk
rpG8pRtLkPUiD3wOvRoINSRO+4FLd+yNnxQoxVB52G5Gio0+eLSxcN/qJXmuMf0vkXXgWNVbW0HP
wNbgw6RZgenHeJfoRnyDszVUrZsEGzjrRRHGDglRbXgV2TYoQnVp34/2axakFyNDn+PKm/hqh2a+
34QKXgKXfF0nj1UMdLWvMK/6bX1vy7txFUnZUsjPEh4nJSbwv6NNmp8QM0BDzpoEneZMV9zwZqvi
FJEnR8Md4nUu9tHphQLqjvYZfXODcC9qa0RddDrhKOSiLss7ktmqiUibxzpLK9EgXKYp2tAx7NCO
K/fsTQ2841Ncb9j+y8Kf+NqMu5D59KiRpVQ4xuStv1B2307T8M6scfuaR3IPO7exiC/uCevFt2Zc
lcsFshKZOyTvuzRIya7Z0PpDwsnvLNLArCTwSC0YS70qnqJsp3gY4n83DcagzUpkorRKiQYKQ8RU
5NMWvSWtsVXvBhAKYycq4ph+nMwkz2s3wJ9l8+qDGpfsDpCIudIRUmy+yKFEuqr3bBlxgK91uuSM
UfcFOWFyR6Cl81tbnqHbSmxuXLItuVdnEnQjuMTVifnR1Kjf8mHpk9eg8Z9jS/u5miTXvzMv0kXo
b+OuTQN1t4To2HekU1/jrUnBudFblcCPoYQh5GV5oTqxrYK5HOwyCvjGmTzwcEbFsm2/9QT/DjbX
8Y43PhjpZlr0MdvYsI8Yhk8e+knvbRv7h9qD+BJG0iiU6kk1N7CVaG4W9EHzhoKqktLlHTEIjQIG
SqkQannpeZbsVjQrDnVMkkfQcyI8SIq5C/egFQrLY3RI9xZTgEvYVhYGLp0f/gM0XvDmzSy4Z6ik
9oMXQhxZr3DmdBjUtODdnsMO/WhMj2A4AZfp0m4Yc3aNeeuJciUyHVx1HfhOetw/zdyoYximaSHQ
2953c2bKbG2XwnqDKJmg+tAEWPVWokWQb8jDn6in+N7XDSTRoXNU2szJ08BRSiadyY4sdsikl46/
DKT/gRGMrIzo2ypbYoiAoOwsPNP6e+tWfFbISk15jMzqDis0KDskIsetVxw0H7KdmG7sqcOMrtwW
1KeCdRqrOF4fplque+QXNMXejsdyrFkPw2vCttyoqTmwqV1OEP8DoPNeAlqe5vVIlx8zWv/FKM0W
5DqR6Smg0by39domGFnOyQNQxG1TtPOQAKBp5p8Kjf77JOomKFyjwVrnLQ3De7ut2Jh+o9Qu5oH8
HsRbfKZ8Ce7hStWe5pRQUhjNMalquyWFXg714HGLuQ4VaAKPPWSMghWzM6XRzWxqKYpEBCLKIYSQ
VlwlwRvNVlCzhYuXfMJhtJPGhWXaGzQMG0REePYpsvOkmr+Ho9fvgKPvytaCiKmQHn41s0uAchqz
7nsbyWGtPF+JqLKosf8Bm2VwVd/46znrwhaaOoR8UwuXpzqV9p8FI645J5AhuU0nSPxkDZJKdCqD
2/D/OLuS5jh1LfyLqEJIYtg2Pbmx23acxEk2VCYDQoxCgPj17+usfHmmqerNXfimgNZwpHPON6iK
YT1DKweJ/kMGG+WHAKZPD2BHQx3FR+OMb0vEyHbL0O2O0sxPDmVHZLGjSamOVCncdtCjEnetlYtd
pvL0DqZ20w+VGj2Gsmyb3VCR4WcvveF1TN3xPDQJ21vSdQ7oTLkbRmrx0Mi+PRd0gLR85rAXIpll
b0sNkV6vQBKB7d4dmlIF91IU5nmcumDHE2MOpErh15k2BQqWKs33k+qQnyM6oURbQ+JSy+KMCl66
86RhyGdtmoSp7vqf2vJAlnac3EZhbMS+gLBO/IOpmu4EvJQOHhXZXrh+91wQeH5XqJeEnjYQz/Ls
8tmGU1Wo48bZJ3YQvHhJMn72spIfbOKLh/q3Tyz9GQB8WIKDSduColDTujprNWq9EVh+IRtQat0M
qEV+4ybG0tFefu85uYfPNfGeEMfc5yJH9mbrlp9tt69/oe3tjEgxHPc7Ljod/Eh8Qftt53hdGook
R6kDDH15j5I4F/d2l1YAG00aDWQ29M9p06Bm4HLq7qBwmIM2G/cI/R2VO5/qwRx9Nibf4oZDQaDm
ub/vh8K6Hx3smw0pSfkjDRz9Vko7m4Aj4/Ercp98C0gQueNek4LP0xY7A0gA8qGJGTSdWTeGte9f
OvM63XGGhAjXUIg4Bvh6CLpnzYYbMT34MAf+k6WWFVZ5b+16KMSkYWmL8TE3zvSJ2GP6w/fL6TD5
0+hs2DBKiL2hhYkokelzA/ZdZGj63Z/K/DAGXP7VWuUnlJj0F0dTDgFdC2WbroLRdceHb3VWYn2Y
Sr0N2HdfavT4KXwA8u4YpLghdEPuPQZDRh8K1gL30in1Zo92DqabrPdWhu8DDgVmKqjTX6hvA7zq
NgpyfSB6FkYSZKnFdG5lioQvwym41RnAOgdp0VSBSO3hUhbbtr2DsJK20Icv6s+BxnV6oz0HbZIs
aEq+46nd7VOFBkowed2uQ9Z30gbsr00urOCPl7rFi+zA84ByVdd8mqqyV0jBTQ2TKKZh9JKm5tgR
2w8r2Ns+FTlsQsICJYDfHpzFyakz2gaIrlE7gwwCjV4LfGRw+WHWjQKWB4EW4BuLbS0KNLwAzwlC
VLKS54kh881gjXjfoRXxPYda52evYfIBl6buk/SMhCJuXmy7Em0KX03Q4ula59D5yKcHzM9TWZJi
h3Ndhj6nyXNj4uHJG4YHt67+pvBnODccelJt3qMTDhf6Q4tMZWMbVuzGCqt0A1ObfMtpRt4GNPnv
mjhtHyccjFued8UB5eBqnyRDEJlsQpINRbqdNdoQ56Jcoa7jVm/YbeKJFMGwb2I+PDnDlN2hpOM9
OWh+hK0W6bZpKtQOnLZDjVyP8Q4dI3M0GWgKA5LSr6DvykfAKYcoieFfjzYPZOwwQTuqMWxNPw3b
1gAGoWip7lvlsGdKE/aG3Lo61kXbKaBSBuhR6Ri1KerEzvNAHLG/9KB74DpyEGAd5CDoiHqo2wJT
E5IxkzvbwtoUHSpQlZvXD6RCORzWYKTaghQYH7GmRVS5bbJvKHcRk+H9DC1T3eJKX3oQWtpBol+d
UfUAN9rwjUZefPLQ0EN/Cadu36BmzlI6ntH+0Jsh6cR3G7fXIey5LH6VeflmZFwf8ix1d5XACroO
m1vCtc0wkrmXN9LzCwKzXUBnitLme4AM7oU1+kgd49tQqv+kD95h21gR0yIFciNyUTYswF5CjoCi
vcw/X/8VC+C/ubJ/qwjyzaAxUQbFhnRjFX4F9JTjv6W5WRMkWEAvzjX+zQToV9U7fdTnyIaeEXGv
f/sSfdmewSKRUuTEH2H414gO5gc50lCRhpcGaSbh75o1p1HAPsrpDxRAMZK6dy0AdVa9Apxc+l2X
lfFubiC3PCG4caCfiy+t91IDyX39hy1NygyRWSRwIM9BzomYRMek2WjrjwuQ//WHL6zbueo/amR5
h0AKNrEBXY20ocVz7NuX4RZfRMD85yr/tYWDYUiyJOpNjpTymPU1ypdrKmxLn+/8d9A17JXsDs3j
aEKnjyVOvEVWuufQDNrYdrnm+rL0ltnmNgGZajtJkwhAR9x1zjatjzHURDI+rYSPpcUzYzElQcs0
JnWIcqcOE/anTNrt9Qn+8Mm4xM0UJFB3hXZG3wUnWxSHiuY7e2xXotGHNDU8+vL3dyu+cuAh2Cf8
kg01Z6AP/6qE8U07FkiFnRaCb37/ak3J2j74cBbwutn+JrVCHy+G5qlLvvPkySF+qMSnqrVW0LxL
I3V577uf0yErgXJwyyJ0OLqHpKmCiDR+dkt4wNfPdrFuhwpAwAZUml6ccu0/ShS0bpviyw969+Ej
oGgZulnBiU/+Rah+Z5XeLb5yPj57xl0wSHFhYQ6wfOUDZELocFTo9uzsvHi6/vEfRje8YLaDJXyS
2ICeeKTL+kwzJApghf7NbPb9+vM/pBnh+bO92wYlH2M1FgCcmxTyMBV9TOzLlcL1CT14stbPGn2E
52qq/YepGsrulsiKF8+2tJsQ1U8uGCW+0aCJOtZ5wMUjzIdLHsxasjL5H8oeYYbmQpoqwU2MBSBL
A+B6SAFGcWTzCEAd7pTjr7GoI8L4S1zpY0OmbCWo/FMH/z/YO1462/oJJaVjUSjzB95IzxYJcJME
rm/aovSPsoyf1DsY1Bd7aWkOPZ4g23LHS/ewdIs3g8OsUFkjO4p2HACjicW+rzP9CDAjP6DTzSBZ
BwGpME5RQdpYcIJ6Q/FebLiQrTimnRqh8cPM9OB0tXilsuqOdQDJxGzyxwcyjfmTgrregXVE3Su/
G19gdIGsou0kQ+Gk1LsuwyLe4XOLz5nW8O5DuRSyUGNd4mJQoTF9b3vCPLNWBiEPxmQfj657CGLf
g2UqUt0A0MUs+xrT5gvg19ahyAn9XaC6dkS/Ux7qttV3mnkXpLHvRAQMjaiP3Wnb0MGEJhfO2QRa
7oSl6KFIIKyTT0wAHjShvR5YHF3VoRsfTAy8daout0gp3Sfhsn5fNRyp0uh3HnI3k1eHfPTE3uOG
3gNwaq8dGgubcq7Z3qNW56AV45+Ayr+UBwlUgdxuRYJiIc56szhb0B4QAbCLTx4u6SBzJukah3lh
r8912rnh1iQE80+kbp/qWOktj63PU5+o0MZNtumqXcfEHQGY+3pwWfops8jLc5HZiuJqBj92s4cS
r45A93BWLgULszC3wID0nkBLyApOFA1q3093Lv+EKLwSnxa+fa4y29tJ7zfDhPiEYvNdUAC61fTM
PV4fmaVvv/z93ZnUaiP9luNM8nu9MWj1ViiLB6gz3vb42cBbVl17kMefIuB+n6ZpBJzZ7jbGcZ9v
e/7s2OtJQtH0x+cTU4ZlHG9ldc7ELe5Bl5A9O/Nshbq80NgBMRrh5KgyD80pszI0hC7N7OzIi/PJ
FtKp4tMEJ0r4XFD9CN3/fYB+fuSVRR9OLXOB+bHotgvY76yoi19DgX9vaYmkfTD0C2tTuh3TS20P
XmZyB7xfsi+zRAKrUGdfpEbb1rZke48mGlCfZWLc54ACVNu4mfeIbqA6sLQjh5h09ZbaqbmD6ing
iaLNgELDGfjZTmJ/j0QMuml29xMy25kGfKkfniTz5d6vtPweuNlwQm0YtjJZxV7GAPGt8gO6R2ML
+Txg9o8eAlUSqm6UEYMYM8BztocjVpebnPbpJmb5dNBWp6N4IkDdW4nZdYJYJ7cHMAFl0wDl4JH9
RAmv/8kLWZ5KZ6ze3KyrAITo3G9pRtwvyuqGx9HuprNbJNOlAcBz1MvltA8cIr+Qtu7OA6yawasv
NEhCZHzV0qPf+oBUZ8totCeAlxX3cFziJ50phnJMRn7GpVTffcamchu3NgnZ5JQH6G/xTx5anifL
YeO5jy3ESSN/FZMLRL7xHeuohyo7uqofvzau5d/bASfoluWAljoE+BZssgxlPAakeM3FLhdGguJi
AOar7XGTAaP1+cJvizrdEEDY0RDcjNbIN2nmgH7hjiizaBiugi5gvVBB6kg5Gfth8a75RdJ43EOz
qb/P4hwYZ/Cp75lQAAqB+nQH2gpKfQQwpjYlX2BHyYFc8Fl6Lz2NAJxWzYZCk/2zVbsi7KSi9uqK
R1D54DbizXYrGFdFSxTBBZiPPILEYvcFKLX08wQJK+DT2pIdbbSyH7MJ6TMrm24L6hHKcaCZPOQx
G3eo4d7iwnnZ27NrX9zDRLqzh+CkrPve6LMdWPewGNpej0sLOdBcYrnvDW6UgR2cXP0TtITQJMAB
u+diWI0elxj00VjObnbSBWYdxR4fJiHjyUVusSkKNLNa+gaqUr+ZnFFtAEuDQYzqXmwneB0D0YWZ
t6bc8o9o+v8fwOYympNn0MQs1RglcHI9VeXYnpupN798J2lD3Ez+2HnLtk6CZJkyN9nFpQIezJ1A
4nJybe4THQMSKRocl0nNVo6zj0Mqm8uiFaXb0In6I0ilw44606lQ7cod4uOTEppt/z0pY1zTAQfE
pYVPr27Sn4bu21CyGxS/fZu5s6NAu0BAj04tIlOijYpK7b4D0CR2Hbq/ZUGyuQJmnVDFgMMyEZA/
23H8605qO3i/myFd2dwLwzPXRANeRVe4CNHIctwn00p4h1hAIlr5yvBf1vUHy22ugqkkH1rc5k2U
Qu34uXJoApIAA2KdgIq0q6lEfwLtGcg4DTD9vj5oH1KUbcZnlQyToCuM7DCL7ASon2DKt22hD0p1
37wqiVHkr3/f9qLZVVuyCqkXXDsiK3gYQU4Ca2ljxSghTqB3xulKUFoawsvUvbvrDbDqIkUXiCiR
6Ntv0C6MXxVA4mgtS0XuAewY7mOb0u/ozrGbLmhsLqGWeLYtWoA+ooKKk8xH9JheknFNw3hp0c0O
FCCDaZ8HaorcMTgC/nVHY0DECV0RCll6/GzLWwJd9F753qlM5DavAUXutmTN8XQhVPHZlu9zGfQw
Y/Igjq+fQWs9u012d305faiejXAyV04DoxocDOAXMerjY5KnZ8BGUbSxDsTwnd8FL13VohrQ4ObV
WOzQ6m5lxD4+99hcVQ03z9ZRXj5F1VCh3gBm+t2kPeBNM+qAe2lEtrI1yWUOPogHc3019AUnIoxB
DtkX9BBPlrpre6uEf2zxNc7z4qximEIPxjhHwLbLTUV969wBm4fEfjBr+c3SSM9l2By/q0DW9k00
2ua+aiDFUNbYX/E+L+z4G3TBGNISqMB1Uw5ktyPiu46PKrw+zwsbeq7NZvIWdOUeQb0GyVWMX6kd
gB43nHr1S4vHLlsTElzYB2wWOEBL6Xpdygkm30MJcHA3he0YE1Dzi9vCxFyqDZjWnk0KUhls/NHb
f0oUTzxrzZJ36fNnUUK3wGyptPbBsP/iuWCAEL4p4jUv7IV9zGZBwiYiVzLR/qmPzRPtgjte6hvn
dxYioD+ECrH2hmiCkB08o7rUoCRdkzDITfnLb2P7h1Na/cl1pmbtYrlw5rHZvZgVAdwiEkhJTVRs
lP1DmK+BerPa31729/qqXZiOuVyb1zsl4ENAmmlAps6lBRaZhTo4Qyq2ctlZmJK5ZJvPwShxwQiK
7JZ+xUUcRJL+x/WP/ycG9EHcmeu12Qg7TtFgpdrQrNiC4DgC9NW0ocP6v7kHmJaVKTv0RxvJpO3K
gx5b8uwjOT9xYB4ewB98HQFFvFMAvnzXaLdvjBpAJrUnvQP5rn9thyzYoddnHwdo+GwCKHqvudcs
jfzsmuEQZLZTj6Va8OkFuoUREwFgecma38/S8y9/f3fBoB4UD+uhn6JWJwaKFGpn2wG8wkDtuT76
fOF8+VdKefcGVWsPspeFgVdYbf0ouvSPYaL/BKCjB32uRr9VxhQHN/cfHOab7Vg04n70mx7kEzv4
XsJdFAhlz4a4ocyfYnD/foCDCwQvjfuHwY3bnxWYGZACMKDnkz4N25ZS0KXkb+AtxW6SpQy7XIMq
Ywz56miZh15nzJvGveOQA273DEWAetcCp3Pn9ujQNqBWhnXQtcfSMWVkE/dX0gBmwsu4OsaBQE0G
OMAuAhYwbSFGgEc7DgVqPPCrJ5dVpxR0UD5U9lPRQgXGUCl+Vn1tcsA6YZbFoZ8T1o4OxpVjdWkG
Z6EykM5Q+W5TRYP9fbQBEarUthnfrs/e0racRco+N01cWFUb0RouZfi1gLdBteUmIW+Icc6i5RCU
WQChRvc0YDJduLoFlnXjl8+CoufnQAiliRNZkGLZxxPYbW6brRl/fOiAh+vaXPDOjScbHXkflM+g
2KJKskkbsu3ql3ywoYvgb8BMuhvYdAoIwkUu+6PQn5QxOwFWVdX2B2NA1ATDJOXNzgTsnFj5IZ9Q
C8NB16AJw9ewGwszOBfOy3iNkpQZvJNV8mpj3AkETHnbFWCueddAj2MEKMxEQ6k2HYG6m/7Cm3Et
cnx8XXRmoa+DiqGoIXF9wlUpe9AsKcETcvJT3Bb9mmrfwuZxZuEvBXwaogKtd8rz4zA9g/Fa0F/X
t87Cqfxv5byLe1mguRCXRzdKh/EAAoiA/oKCnMaPMliTIl36/tnmH6DD3juj7Z6IKM9eJ7+2PTkM
0jtc/w1Li2e2/T3Hg5IGK5EKViiI1S14plP3etuzZ3u/R+mwwj3PRARiUan9s5YraKWlgZ/tfMls
6KDVRkcVs7cyAzHYrTZ28MlWAm3CZKXVtjDyc6k7D717PUCMILqgvX3y2os3OC9fHxryrw/1wZVl
LnGHoGs48ds+cixQP2vbbY9gWA4g0YO2ZG25AOwEle9p7EOiibOlmeyOsof0UcCmNKLZHYSsnUOT
1NVd24EzFoAq74aaXspJAPTamyG2ElQRwB0CEZzW3bhxIY4FvaeSZWATDoE4DKDAfY/t9tuQAtsH
nofZJXbV7m1oBm0D3xr2OD79R9dtCCoraEqgstPK+lvA4yL0mCPVFrxaZ7wvewEJAoDT6h1UQ/hL
DtrD1gHLeAOIqbxXXGSRzDxxpMDm75qGDW954omffQr5To+3YgdOgMC5nTvoyrbjC5j7HLodcQxT
7QbiUc+GJMAdeFUB5LHmSRH1Vu7eVXbKD5DFS14G6DHdiYHE0D/qPch4pOM2zovyTmqIltQZh4gJ
nFJD3Xf6SARklGmWgxMIGCOc65nSh67Q7FCBclRCfB/YXqQjTtBBICRW911VgPo8cHDEKmpVUUId
9RmMSbA5gcdCoyUW7tHixnu1APXZxUNnIK/kmF1QgifolW73AhnnYs8Sz981tAf1DbB9AQWnsWZP
oiMuFGAEf2B95sEgOy+Oud/TL7EzgZjtGQXYqUXk+EsW4wTJ+AmyMXYhHlJwHXftoIpHUopyr5ht
P/Yt905FH7NNjegEoUzllOjgtCP0zWpguZnv0F3SaHEGySx/gPJZ9ReqaWiLVO2UQ1QMlubNzvPc
6ihHLzg5kBh4avwGGlYyUKhis1QlO+IZmuwKA8w9HIFUaCGdf22G1sJ3MltvSgWe9oPlBECay6oQ
KeglIGCnPbzpSmOle+Cb/6UAwFZrUEcpeHoHUjf9jri8fpGlw3/z2tg7GccDZLxdv7oQLILsS5uC
obNpBp8+14FCPooKA2hqcpqGlykwCkwDA5YDxL40Vum29l4shrOWBhb73Te6+SQ7ku1tWdVfRZx9
RgvDHJzGlPzOTXuQXfwUXfVp6kKVFOqYV8Pr5LiTCzk4BaK3ZQ8F+IsAzoVNG1MOCR/DAM1gBHD+
PNE3KRPbjFzi9buzhaGGBq81IJ4EtXRYTf5BUucLvzjHXI9AS9Ftdq5AOQldSWjuRQ5Ep/WI1CBp
213sAFx+/QULWcG/GtG7XwAujKNZZvFTDWwN5Nv69gR9MghmeB5YmXEar9TVFk6wf0Wgd+8pRuM2
yTQI6Bjq5BfobPAkbFLPWbmjLD1+dtZkIHOAGkKgrchyB2YxoryDZrezvWmQ5phhi/vGAHfOT9Dy
gExHmOAK5JDz2Nsrn78wzXPAcGoorKJzzk6QgXBQ6GuCB7GWdi89+3I8vxt5NMjl4Pg5VHOBFn8y
AML+Ha3Y3vZBylfu+AvFtH9i0e9e4STjKGoBCJAykJoSo/8NDGzENJIec2I9AsR9kK667VpBZtfR
QIBx1DEg4jP+DTSBsEWjjmW40zWgbJRq5ehfWlCX0Xz3k0D/5OlkGtTtSmhTVBcJ4K4au5/XF9TC
gNmz3wBJUxSfwESOHD4NkSYp+KcpQHMlsOk7hs2xqafObLygaFcEmhf2uT37PdSrPI8XLqqpjb4v
CaiMAVG/B1/dKXmLizBysTnQGrSoLrYg9BClkDf+yp3BvKi6ssA5EnxH09RaufIt4AHZHHCNcxal
aljBR9zzQR8FlXPXeh4N24xAYE3IIfsSCC+IqhhMJKA+kl3ftmvOpAsrw57dxUsCsbrBBxjRgW5Q
PVxIoQH6TdcXxsfwLmbPLuNOIlnRjhLneQw52Liduu1gt3/sIA57H6/EbVMMzgMUAP5ef+Fl/j+4
4NqzwFmlQEKMFBBOCgfxI3GHoxXgPgr/3mZ3/Q0fr7zAm41X4dd+69e4ogzjFwLVtwrGmEH9SXdv
15//8V6CP9p/d6rrijSPdQm8AIQvUALQdCehlQYmnXA2oM/IX1ZL27vJ8ftpZZY+HrRgboUnBZDO
ovXha+GfmfPAOhUCk79yFiyM19wIrzJqZNaI+Ebs9tVv67skha9pI74UbFjZQAvfP3fB4zC/8wcJ
XFwe9+HAWCR4/VUV6Y244LnFnXEK7uD25Z0ChboulHdd88rTrP0Mnryxww6qwTcO1mUQ34VpsKTr
ANws6JWg5F4h3Sm8dsNZufWGz9eX18dZbDC3XBVWWo+8wAYZGWoGxbAp7B76ct9qZW3wP1dW1NJb
LsHm3e/gHIp8RUkg2E6qX0CHPaigaPaBPXzTuQbDl+r99Z+zNPV09qKR19qkCY18pFSb1iqgDtcU
oW/ZK0fb0gtm252ZHKBOC21MFFk/51AebEA75Ctn/9LemO11ZgbXq21MNwVLRfbOZvB/Jvy+t9au
w0tfPwuHmgTdKKQC3S7hd3YCxQNTwycyi1+vD//CD5hDPSYrzWG/guGfioyFQdM3D9DQh3pVValD
YatbXFsB0ZpDPuABDCo1Qt7Jp98gshaqCvawKjtQ6+/1H7IwUHN8x9CoIVWZmKIhBfoViom/g4R/
E2Kt9LI0UJe/v9sQMVLAPkmc4IT/bCoY+Vn9W9Gmu2pa+QH/KsT/f/IF/PLL3r0BtFw+2bkRkQtU
+SfUpZsnEHwgOpE69IjCVX1yB6gxTQBggbfZZDlYaTzbZWhYbKFtaR1ay+eHtpH8kHq5ey9jdBUs
orLQp8QUmx74xM0kEpCPy4QcUSQAOKWBkcHUWmqbsWY8mxGKHoVOglecUA6Ez1R6G/4imDfXjTAK
ENIJ9gBpPgFU2X7PM9ruIP+9u74AFiZo3kCvKQTf2ssVVqfyNe7HR4kr8tQl0Lks2VpZeCEszrvn
lpXk+ZSWAKkEZ+EMUPo0m9w+E/1osttqq8G8f14IP3CVdp2ozqEs3bWQPR0T5+v1UfrQ2Rkbce5z
BjIDmBIchjEUOLVjS1W+zZnG3U513BwLk/efYpO1XyQ0rKDXDDzppJr6CTSa+q9p6mQP1h+UApGj
Q1yZoBa5GUjtQb4qhWwA0clxSIhX7xsGC6y086CKe/3Dl/b37EBiSd6B7zzAgIMGb5XXp1ukELD8
5Sv1gKXnz84hqqokmPoYEEhGm0OBOtXOhuDRkVIrXjlTl14xO4mg2jGNnHCgC3xrn3YXYfcs+QaL
M729PkYLq3MOQ8pNNuSlixdA7VgfDRqT56RlX3op9KZJEBxKCPXedqzOYUmo3Mo+mXAwDdNDyn7h
3g6dpzWQysIPmUOPkI5C8iruRFS3kEZzTLoJKNTNgkjGP9JkbTNfls4HAXcOO+oxUn6vcHhjyv0w
9vOoE3yNrrUw2XMoSWwPwu+hfhz1YF6RHl5wEFGRn69P9EKKwWbXjokj64CUkog6v2M/7Er2P0p/
sL5QVHGbPRRCZQkl47L5bVMD0Pj1ly4E2LmlUjG0CAIMl+h6aEI50WSLMHIABeqc5dmn6+9YmBJn
tkUm7iBg20CGto5HQKvsK6herDmrLUzJv5D47oBFWGpV7Lj8BD8JJ0z9egeVgGwnCIre1z9/6Q2z
2xpxNaF1W7unLui32tR3bm62EMZZQeQtPH7eWuLoK1ulYmWUdBTWCVD+nsod17c9fY4WknVnHAep
MciTE5Rz/0gCLYf25aaRmQOFcop7bN+B00q98ZTE3jeZ6zs7XYPDLqzNOUrIptVYeBIdDMd70eUr
7B13PXSbCpQrrn//wsKcQ4VAnSzysicmooNGEwaa0bQHD+D6wxfmlV5+1buFOfhB6nE4E51SFwpI
3P86eHaGDSxXSG1Lo3N577vn93U8Ae6C0bFEj0rKs6dj6PO9yWpl1y49/zJo757vCig1wYhgiqCw
GkPJnMqXyX0srXJl8BeOAzo7mzPlFqUFxtzJK3toho7evaV8AHpseYb210tcFCtFyaWJmIWf1qTg
cFkVQFWisEOeewdKhhJORGsoz6VlNAvc0ERpBIVga6SLZFPkT+Bw3LiGZqHHccDTVRRpbuJwJ1TB
dFcTRAj4/d42NnNgC6RJM4GOCbQ2ECg+FyNJw7p2zXGUXb2/aR/MISlcQDRBmMvwc3X2ne5nLeRP
6LCvPH5hGc1RKeWQTi2KvibqOj84TgOtttqSziZN1XgC8goKdrz9df2nLGyJOUYFvhoFhVPNFAXl
I0ls4M7ufUg9tXKtpLWwVOcAFTgXKTh9XSIeqzZFWoWd78PyZu1utPT42ZaO07JxBQE00um8UIFL
2nEgIae18tLC4+cwhrjrey9WPai7qM1B1ZeXyDAAr0s9qBtdn4GFrTbvAWWNDpKJkTKCUys69XsB
0t1tT77M+btwZ2A2PgHcAWx438Qbv6NwrrHWYvXSZ19G7N3DJUiSHjRCywjaiJAo/GLp39e/euHO
OG8N5xmX8GLIcDexu4uE+HmEURzsEXqIZZktjQsnRA//eP1lS/M7i9jwOEqyOpdNlGQjQTEJKAhY
bVlbW7GVytsCeDeYN4oJ6jyEV4AJDZAK3ruFl26yTMWbEpzKlzbo+BHChyIqE3T8kzGlp2pw272u
4UObuAlguXHZ7wffdmFklNT+nYuC8FZyB4zZOE1rKJ+n5TdEBgd+UNA+xc0o2apeBp+vj9DCPM87
rDqG2zhlfXPxrYUfQk3THVotXXjb0y8h8N0qgkJihnXJmwhU8NCvmx/CYt+uP3phauetwiHw+9QW
lJ9g6LdnDkwJp+EPgzb9bY+frX+AcWvGFFrbtOo7BDRggWDpt53U2hG8EJnnjX8uWwNsIlgeKfDZ
0JHFNX0DFwGo7KYrg78wQnPFsA4YmA7mNCAA2vS3VQNbpBxubVu0iXfXB2mh4Qjy6X/nFz5vDXji
DEcZ6p6hKAU08NGn2QNSKKGkHkAU0hrkLhiK7JQQQyCyDFvR6y9fGMB5VzXurLJvRm0ikHhlDHlv
9qqqOjTx99ueP4sd4MFA46jumqgfUegk0C7e8rYuIRXS+Huvzve3vWZ213Ptpm/TDkCTHNK/ntzE
ebK18/usqlcOoIVlMG+ddlOfwZuwQy4bq01bnnHjFtna8b8UPmbXPR5YnZI5QBQZiukGLCQRq5Ud
+PFB4c/Vq/yBj/AXyyvMr+NCJhMceE3cWmwsy52OYDhAyzuIx099l08rlNmPf40/V7VqAP/I/DYI
ToJ48ZPtxumO5EOw8oM+vvf5cxErqmNtOUrEp2AELt+h25i/QLUJ+qLwO5vWGPFLv2F2K4ihkWpP
FJCZqYHjF2CIkDtSzkpuvvTwWVSkLVxvYP3FEEmemRX8nSz/z/VtsDQ4lze+OykCAlEMCQ+3qODU
Am/RPSKvtUPIT0FIOVbPhXsbuQqaEbM3ZUWG83qqUTvvHwTVd4Plr+zlpeGZ7WVpD5QFoq6Ab4Vk
rGqdGP4Y+fb6CH28j/25mpVuGtgeloCbw6fOBaQn4ObBrUplNoUl366/47JI/r8UCTWB/46NCpBa
QdQjPhGkVTRvtjAa2cAYYZOsyUwuvGEuWeXmZVl1tUWi1AVvRtCwy5yTD4CoJ1ZSno+hItDm/e9v
SFFsmfg4QnW87YGFVKxAUBrssDQQK+CSwFHJ/g2HgV9xdxtNBNre/32lZToXTstxEVlTnAbhmLUK
QopDMd409bY/W7KV3/dJaSftSVcX9Atulx4E8WDkt6Yk9vGs2HNVGiM71XacNaehnHYs+EraKqTJ
4xR8vb6uPl67tj+rN6RTpUcK+7NTn90XNhJF8Rvg8JV7zse7zp7LbhSjRxpA3dsTzHnKc2fBh02g
Or8y9h8fQ/ZcdgMyXlMuh6E/jfC7SpxvGbHCxCebztuzeI/UbiWRWPgV/+TW3gdAH4LPxVj0pwoO
EiEEv1QkcCffX5+ApafPVmjqgnWmRQAz0aJXj/DcYCdohK9dlheWz1zWy+5hTOeMsKT2bfDBrRYu
CE0DL+epgeyAv0YjXVhEc4kvsJP6VE6mPomEHis+yRBGIxKQ/vH39UH6OHLY3mXw3k2B6zHXpcji
TpUDETuTNZAxKKknd6Wi2S9wfdzQb+pf7QA5O1qn/RpJZmmJzbY3LV1oLxcJ0NsVnBSF1L+DrobN
2VSBZ+WiOA05bYQzy78tLfsfZ2fSHCnObuFfRARIQsAWyNnzVMNGYZerADELEIJff0/WqprPOOO6
Nx3h7gBSSEJ6dc557KX0bBS+A0YcsOyBDWdEUvv9phlJfaFCt9bXFoOdISipKPQkj5qWYC6mbX1o
mtTff/6S1q6++ERpjVSdDvncx9rLkk2LxIFbN2DlBQXYyo4G8dD/7QPM77WXaOkdqDLvoJeZ0K/c
O9DuHhwERYGd1R5EP14DlvOOvewlOfvHqx97KTxDRaCwAhA0j8I9FYDa8A5JvPSWzGYPiuCFetHK
+Pkf9RlPe9DXXIkAIZreGol0EBCMAJ9O/e5ShM/aPc4zxD9DKGlaZ7S56UBZeDZii9i9MGjLL/6A
803/uThMqsDzUKs5GZLMu4YgOiPJWHWteE4u3GKldy0TiPKqHrTbgRKB+NfrLuGHwKMXNhfk787l
f1dX9jJJiCpWwqJSBscK4gcLKtaS3lIBs1Koy2K4QwCMiho58wiWjXqXMMTOoBzQK8RLJH3MeJGO
oQLkeVdmPfnh2y0drqe5QeFgsJVq98Tm5cOI5awdTUSW7wiQrFXIAQy9oQRKHBCMAXkXpVInB+Ie
5MUm4xAiQNK+7lzQ2eYWieKTsJPICCAhONhSBmYEwm67kk/bapbdnS0GedKlnV0XbusdqZM30F/Q
XdEq977MRRaVAzEAK7jBdhopvscZdZ56haN/e4anVDAX+f5sHNMnmWbsujOKIVeDgCLglPxxBIo0
coLqNcgS8eZ2YF92NmAFNrXt3cwt5x3MUOub0Q195cg422ZWzsat5VrpBoAJ/8Ehyq1vKjc3IBc0
ZjhD2Zwb26rrbQVPsxP1vYW1eZ7JiSAHxy+u3MT2/Cip3QEgPjHy5yyxHMSaWSAszkFCrlt8EmLM
zB28XVAehjkvcnrCGW5zrmnQTa3q+sZNpQLKOmBHFxmgt2Ii+lqATbYRE4xDYzO519r4wT2YCPwA
MHl56nNwrMSQuE8tkus2CBjJTwiko7sJqW4/ESBXljjBQvBQk6PuJ922OGRF3W2FFNWvUo/2ZgjA
KvAQTXBwoMbbaQQE7LyZpHsKvd6bzyzg1lI32RQO0kc3QGojHlhDaUwRZvDNFX39HbsqqKBspeH2
Nsj+P3X9CH+v1cNFRnACiP9VOKi3Z3c+h/wLqF7gwSU/g2LcpuIZqAgT0I11hc4Hv+GWFZ21Q9zP
CKccbDM1F2JHuhlrSkAbD04P0HzejtOVgq/+1PAkvQHRWu6RaQKYOWtYbNcUJk5sdMYXHyhS8IyI
uU/U7G9HwWGTNIR6W5W5LRxNcFnFSIBNT3nJ8qgGkjzMkgo+AW7zjcbOcYvyYBJ5bgtsktKA2YGL
TcD3GEQMl5YXWUPu3FptkmxqSwEaY6fmRwe0EkAkqboyAHEdGyqcg8zqUUXKgXk9nSnXgB17/ZZz
bbYuKtg/OvCJ4qal3anpPIXw3Tr4HeR5c4Oa0ZiiZIu8JXxlxw4MRQPQW2QaYO7CClwxWOHnpGhC
17BiSwCZh+ORz99mCpK0QDTYo0aw9g1YBcBx8ak85djejMcAmhoLH4my31RZah+6mpRg9kDX3cBg
siNNWj/yqQCXCDSCCIvKfDtaWj4iI7BAli0HHjNNHhIMQvhlfQ/csNwBDdq1QNBJ/nDOPWy8teXF
QLpNcQF2BAhmwkNs/wyEjAH1qexlFRvlQJtXjmBE88lPDg4d/N8ZZYl9ahrDfTCOfLpLbcRzBsGU
xGDe+AzMGeIIsLmNDTOV2/5yIPOKfSBBAA/Jqk2WA4UCXdWwPQ8t0G1VAJU6crFYAy5b/TZJyHKN
NhmYzkzB8Mlb1OXq9LcAkuKHtIP5KZ1lvS9ZM/42vLOvuV+QtxLBm/Bb1hW4fkg6TYdyvi2gG4om
2jbIEnKC60ymcpcEfredxdxiR5qCUAtEvemvoeV0wtHtyF64PgKP80J4W6dt7CKkBigPwNCa9o0A
h8gPFv4FsGxgcDifSA3uQDaS/LqHuQ9YsXmEag1os56dqIfDoQuropXv7v9oiIbJqS1vaE987MfQ
rnwTAzoLmk5ZpLvPF15rt1hsIZTymEz7uj3ldbKFSuPUeNMJAV9f26EsdZMeTbxAQyqKcEpBIQ11
d0zD+fP5s69sUJZ6SZfmLiZx0Zx8+ylDvwLlL+5NBpxZ9bWFw1ItSRF3prwiaU8egNt9EFxDe3yh
6LbS8MuUwCQoEXgmJ3F0O7Bg4IDoofXkeA0XTV0rzbOMCkTFXvSmqgRKJmbHWvGmYfKNwKv7JQp1
KXlobWm1WLgDcQAelRi6E2jNdz4D5GcyF1poZfm8VI8zJMhaNSvbk9LRdK1A/ZAxls6e3nzefVYe
faka70tpWXMDvodpyl+E/GE5f/z8yivvdikXZ9qu7E6z9lS5WVgPMkptmNStSxu9lRf7N/PmnxVz
YpfEx5cFvbKg93k3792s3IpueqVNcmFZu9Y251/2zy1UCpryyER7svrvbvbkVW+ft8zadc9//+e6
9RSUHRJk21PTzvcmMC9Onzx8fum1Vlnst/WIOqqDVI2Tgr2b+FdFWh6C4qYZpwv9Ze2tkv8+e1/n
iM8C5f6EZbL0n0pvZ9y7z599rVkWm2s1NKkLEn17Csifqn0kl3zIa22yGJ01vlFdYkl1Gr1HFAS2
yCCL617sXMiDv/TkSzEtPvCWlY9OexqwaQ+R9U/CQeYXeiH/W+37YHO1FLqqoR2TASyuQy+0tYVh
MHkxRe3vBzrK7egk+aZriAGxLK2daHZlei9roIMh8MzBqULmPWhaQWVOfiv6Owtely2ykpxbzRPv
B2Jni1cKsMJ1DqfW09ykJeiIKCw32qTXJUq9N5kZ6g0s//OOdmo+aqLodeZ1cxJS6MNIOFdVgxSB
QTu/p9pCzoS0/pTZOL01MALGfQ6mfWwbf6zha2QMLDzuA5DLBwRbSziRzussf/Cw3y2qw5xV46Fv
KSmiZnbMTZoS6UcmUA1eG7dFhIjGeVPNntoFhqZbf2YgGZO+hbgeqXu4dgVdLqMacQdQ5sbgMZhN
AiNHV9gWoOjYYQ7cQnqknL23mRbmahIGqAGOHHdHz7oNncRAdwvKMkKm+Zhf49Bj/qE87Oxw3t/w
sNFluU81Ush2ONqkPxEajjRm1P3NtshabEGCTNqhaIoOMQ6JuEmnLNjJyZEPMyKcY8fvcysMPJle
dxirZzRdCewjzsx/IrEVuK++8PYyBdExcVvwhv1U/3LBLt4CUuqgbmaKpwkrztiZkwAw54kesa2m
vxxqyVMQjEimAC85blXC4V6WFdsWaVtgH9uPCAl3vBn54JZIosJrpiid6t8Z9sCvE7LTjpDEsIeS
283eTQMW2RbJfkgOWQlRlvcCv/oI2muX9XGBXxS7ZYZ1tachwMVfwwqRnCDTDu4u9xLv0QWZAwud
rNn7lYFzfnQsHwDWlqWvA0LOzt9f/3tLutQP04YjedHSlb5hQlY7AFpxlqtGpJ4jwv1GZLXYA6Pm
HZoJmcixES4Ko4VQ9ITHlGCGgUprbwDrLeuoqb2x2nhJjngK5efVCR9OdeSua+6NSYbN7OTzNpeq
BWaC9KoP64B1P4jDEE+b9yr45mFI6ZBg8L4EpuK3XqDwuXXc4qec7eBPjzSRXxMqlrcoA8oyJB5p
nnlbmSentEFog2d3LrYu9Tmi6T2GDc+gmhBa0O4G1ZHuOLjnHjC7FbIdaHA31NxGiDmYIBpe+m2R
e87GVUAJh56iE6jxo7XtqqnZ21q0ccVkcaQlg+Sw5sbC/pXmR+VD2sIclW0rpaCnxC4NTDDhojbR
qr3n9f2VPpOKuWNa7Kpcs3PFLDdl0CJpQ/HzJgNZK9XUY0OOWJSriiB0hXr2uFNGFXvV5iyeXAWS
NgCM30HkBdUiqSsn1lONPFS7M/peIskGUdlzf3/eVtxhpppx4u9McdtLEJURjIIMxjYAMt0v+gpx
BEI+cG90NfLS+LTzncyuozTxWyTCkHFrxNxdV05XHLAj9J9S7P23cLGb94RhysFOZgi7kVu4runB
V+6a5jn1PfdnUWkW61rq69Lm3oZ4JdSAVp9AvWFagVdeGtrel/6EtOCcAo2KuGUkzVkOR/LdAJMU
Trom2I2YHwI2Xh6BvpsjqAus+3bwC3D9LOXvQLifX4k9FnvgN8lW0IJ9V+VYvoFELDcFJrxdHtjz
Y54K8WLPnjxoB1F1VRq4DYoNrLjKwJu9J8CI3mSANt+ldabj3A743ujcHIWN19tKntyWdqr3kLkg
zZ5M1t6GZA007YS/+Zbpw1nP/WuRp3MoMmon4dy2PEoE+Hle3cjN1Nn1M07swDocqJJRVfvJscRs
vW0YSmI5qdDL7RG7V2ZN5aYxldhKSdPnchIz/EeugffH0CKc7HbE0vAvsRCJaQMqti2SfZCm1SR7
RMKrCBHJT74zwOQNqDgmdBtxPqwTh9pjwZ1fg5kQwmin3LDyi3arkKsBdI80dwrWnxCb6+kmKHh+
LQPblDEzHtuOjCpUWngK75SN1zIm7MoG7P1JCLt4Ggpo6RxQ0GIekOyZ2X2xc3kCWAmU+9dObyf3
5Zhl27JSQbfrSF1+szqwwiIXgw9JbAx1CVaoncAZ5i+ARwfU7VgH1roie0h+QEyvMQRIWeVRUQq+
rzqI1uzM0ju83TbMrAzCdAf4vUJjLVtkhSAh9cELHzrgXUOvbCFyHcsBlc7Re5Ea80kmz+X8iiGf
UjKnvYIPSn8bG26wghJIHaqhZpgMT6IaBtpvDbPHjTOAP+AnFt+NvEu+l2LKrxxvSHe9qPVDk5U0
TkCw2o+G97GNaP4QJG+klFSkOyKxqjhZjECK4RF/2nCWs60ogznKz9FO54qqswWTt490NhbHMTU0
Amle7MaAwPBQY26xgvnN6XjyE04ts6mJ5W7wHwVQzFCQQPyk0K+UH7veAPY41lK3CJhCrbazLfWe
FtW47xPlvuD7Q06iaiiyxzVmkS1OOJ4cy7SbRNgNiSsjQUry8rS4y/vRbGs47K9QZYeVW2hSoFjX
9q8YH+y7JKBbFFOJYc1089COHTmIrASqwiZQITpqigNBpwccn+xB+Cl2WC1p9JyWXWHssjvkE/Ff
Pep8cY0N58bL62aPgqO+DQra7qUQNKpo2uzM1PlgopJpq0rXukkbCwz2vLdusDB19giHmoEvN91t
6zfiLpPSegTNt33uMwAzBtNXcKU0d2lRoJIKxk2MT0O2s1nVnT/rw5UETndr0CX3DIFQqAoLHTsC
n3XFsu6qCFr/B6KmVBbz1JRXhVMF173mAzZOctiayerfEa8NFF3Cs7vcIe7tDJ7wlqB2/tLWdfkK
5q4TghmVbyZElW3LNKf33Hade0/myMccifw9IYEZWPTCP/Udf3DzVm6ahGW72lf1VTIR55E6jfUu
aF08alMCmQwCh9kqzDQ3QVZ7t33hIEeEOcMreLfkjzf45IgfbDa2Es0hlYI9oFgQ7IJ5mp5ZB88s
N4S9a7eafkBz7mz8XoktjqIqZMU05BrkO/6rEn1+7epqfk5QjE1wsFbpR6mRT9/oqv+DzzwCMKE1
Ll5l1jX3OuOwLuHtkgee21CljqXWNOzyBKXDAKQsG3zVpqAbBrj8GCZaVCgc1Q1AVh7pUPdyWHWT
Yq9+06s8uKlKa7iackY2sG5az61Bfs0IwUsbzpC8ohQ48jIuqTcckfY0IKe2SD0Ij7g/xgMYI8+w
YNbo63VzyNuyi9PO1Xc4tEjDCkxIucssG0XPgrw4NiA1lUHKrU9rfwfMchlNXeHcV9oU10gio7uu
oOjisqZXcFyAsF75yU1GJpyQQMew83rfvcuJyJ8TUzDI9bjSm4SN7iZQlo7xcaavmlEPXxAPyXgG
heK9MnVwN/Y2jXNiMZTrTT1t0H7Bu0il94i6tTkfx/QblxPnSg6w8ofI14DHVwf2dz/r4VAqEH4H
xB05+B13DrroU4KXh0RNUiXJbZ7ZpQoL5RucrQgnbjJTxZbjsgd3RMbBhqCcfpsNHr8JlG2fcfXj
Juu7YVMLltzWqZvdWNzKtrMcvHcro3WIUjbQ3Jgc2K2trJghYC2EuFLeeVhw3mhsy3939lQEUBGD
Ig4udn9wJ9SKAfmAj1E0ylwnWOrdF0DkxVVr5fedFRAWp1hVYY7vwQLW0456lO+IqPwdZVN7j3IF
eyIS3MUid+eNZM2wmxQOlUxbErj1XQvLdidtfg+NYXcZYO5ROwz8YUL+H4DXCc3cmNWBvCABXdln
L/2HBGgSNxEETPeijLrpO84GQ3Smz/eraxdf7Ijp6NhdCtzniQsEQtTHSr1reeGYeWW3vbShdSgA
T5bBtXv0Q0z9EfVCP4mH/hK7caVMsDSi1TWxkQUVtCdw0Y5+mt565pK7d+3SizpwqxqbCWWhDhzc
4LOPHciFWtjahc+N9U/FZ547FhgL4jNuW8dhdp+bMrtQTFopENLzO/7n0lnb4mgB2YHH3GJHZGV/
y0VxhbOCIgwm+tQKeeEnrPSZZZa0j+BoeLdSdUKRJoaSIKL8BjjvzzvkWqdZlK1Qnw2wN0RgUIaV
5kigcrJ+1LUfzXay+fwOa4+/qFtNtUbKTnoOl6iwf6TwAvS5uh1tfckdtoJYsJeByoMF6LzSOKfo
RVhusIHKozQun/kPL0KkJZar06WCEN7sB+Uguhi9wu4Cz3RVeyo6AKGbMMcGybUwHRVf83oCd7To
U1YBcqSXqJPvYppWA9K9SeiQOcwvyUlXeu3Sh9Z3/lj5LSpmwkOce02TY5WpvaztIbZHz4RehmLO
l9780pNWljn1mhG6BwlG86RvC0DV8/JCwP1Kt1qa0Mqht+VkozzfiseK4ZTY7RDX+DV9O5ay/30P
dudbk2Pxcwm9j63sG2cIp7EucSVXJqVlSnKdKmkVQOkcO3/YWFikd9Dof97mf11mH/TRpcu8sgXW
6Kg3HqTqUEJBsXuOU5PrMUwd7f70VcFf5kAgQ7UoVHkz91WGHWMxHZAgz7ONYFBHFIR0WNOO1rsp
cYifQr+G8B+oLdJuvBQYsTLxLA3rxJG2yYuBgjiCiJE8yjA5TNBXcPK100uyGKwtIQ0O+n3nKJD2
dJXkgHo1FrAdbWaZC4298huWnvUyIazMh9o9zrUd1eOhQgZ651FsQS6sRdZucBb3/fOJEbZLQDSl
BCT1JPTz9yK4S6Y2LKwLbbTSEZc+wkJ6PoKEDTsqD6UMSYt91pYXPo8rA3QZHellcMbNQBUfZfrQ
1UM0BrdTV12YWtYefDE+dddRzxr5jMlL38NAfc9Q6fp8BK1d+vz3f9q8LEEYTwZU0pLR/wZrOWhQ
Zfy1Sy8+tnSg3mianhyxb0YoNCAcmXJeP7/2WnMvPrNdi7wPzybYEw5jiOQPhByj13wt+s1eGss0
7RPs8tFRUMEHEDJuUKrI9GMlLr3QtcdfjFZk4WadQaj3EaWCsOTo486Pjl9om5Vv3tJRBiooFDVi
YEcs60FcZgiMmkv9FHB2rN3qj8ovInxWOs/S+ZigOjEx3wECQbxC4xGJ8tLie2UqsBcr5NnLUC9E
oPkR6tp+iyOjch9ge3TraOxCy0yU8sKktvImlh7IeZ7ywJpS50h8P4jgxdIRddLvnhVsv9RTl+mo
2ehWZUNacsR5aWT8Jz7fmPrS92+tmRajd0gab2i4IseuiRQ/o+u/y5aHbc2/NiUv41DhTvR8lOwm
SIWrIAYPdFMJd4u17bPCGcgX38FiMNdVWaJOhcGc+GXUBzNivt6DWVyY4daGw+K4F7XcWbbIzj7a
1cvUoqC1r+TWBbYcJ0gXfsDaa1gM576wDDLQA4LUdYoz0iSuVbpVwy9sUL/wI7wA//x3mmYoV7R+
AJ+P6LF+Sp4CmdymxR9Av6LWu4jp/GgwnO+y+AB3tBq0gmX30Fg51sZM02MQZO0xpV77nFcluU9L
RDCHkwdsGrRA48aSKc7bqgrVHNThIQ3LcyRBz9Ier2CAcQ51jjRFC+roSJ2PskIMBgbpmy5maMO8
FmXJvo1tKJeioRmaqwJRCEU4jE13hcyR+kZqJ4/82nUfUMbmG2/UU1SQPn3BAmdAPRMO4zFs87Q/
MJPnMYjEvRs6IxmO0MhqtFBdHQcv9Yc9jh9Rjx1KtnfrtH/hQM1f2CZ91L/OjbaYqpzUR3i8IwkO
cnIIJ/PtUPUwI47fa4gSlVYX6h1r7+bc9/75UDsU+VDgCjUnpfYtqrMSzgbISC/04I9m8vOPON/1
n6uj1kc0Iqmbk9vgoWm1NTX/wjLgfOnFHEVnY3yUsGGPT8Bfd8P5UgzCWoss1hd9luWCw1JwSvOf
SIaIGU5Ke/bt/z9tn596MSe15ZgmA3KLT4Ih8iPLNo33xN1LGZprj76Yk/Q8BzhTL+Zjr0+WCWJr
eEkR3/j5o//NgVhuis7PvpiOEM84ZZk/+4eM5kBjSZiXtxy0iE3pIYTSzfvmFJQBCse5j5VN5AvV
bkoAGyMCiOrNEPTBtkknOBdd6yIiDP3og0daehZbCs19K0f7OCfzzyKX8IS09s7CGfGFDrzSokvL
IoHCm9YMUzBAt5sue4TzJ26635+36MroWJoTHdcWSX1erpVetW8pfXW75s/XLr0Y1sjxUB7JOnJE
YGsk0jtnuNQiaw99bql/hrSfVD2zNFpE2GYKkbMIRIgJLnyPPvrioYv5i0E9aL8Diea8bPLqF4j9
nwEy3kkfoVQSpvLPm2btlS7G96BsXjHIgY4DYWEnr+GCCE1+yQq3Mm0v/Zqi4FDjAh90nNq3Ymab
hvwS6kzP4hsru/By11ppMcwllOGpDyXR0fcelf8z7wIktKrIzYbD50209iMWI13Q8uyIIUg+aPP2
1bU522eVbYsYWC3UWmQ+ODjr8czb57dbeSNLI2c/N53f99I+Ah1+snMX8Byz5/mPz6++0mGX9k3H
gmLfLwtsipgOK/enwy5ceO2xF19oBjE5cqI65zgZ19vixOXkduYuVdalgKK1GywHsQVMRVbW9jHz
9X7OhjN0yb/NHGf7ecusvOalbdOVM8ja9Yy4PV1fa6ymwtahj3WHzRyVbx4nX1vKLN2bVc/zIE0x
JnrkUGzSprj2pLebJ0XDNLCOHEEon/+gtQZbDO1pkLrKXWs+AkUBiJDtim1gBd7GLUq2+9otFh/w
VNYkn0WfnOpiPFoe+1Zo8TPjX3ECYgJcogHKYHRKN01G0GubIwpvMZxnzxAiX5j76PkxP/hgeouR
jVPk2patwOTHYJxJOktvM+gVN7Lv4fAYIQ6sw7kw8tXrjHPCrrh5drA6RoyLSnbw32VliIrREDfI
t2qiVNeoM0Bcvzd1FQTICUYEXAQUqHNtlckE/aWV4rSitPrbnDL7W+WT9GWe3fl3kg31lg56vIdz
mBxdBzolSRoNTD2B4G7W0/j++Qtb6eRLBb0aC+hKBW2PvprAWiz761z6d27Qb+Wo/3g0vXCf82bm
g5bli5btCfVSiEzao6mtH6KEtEerQ2qKu7IMIt6Y7yPzLrzFlRltKaqHGBLCm0YomNxIDENUEjrF
pZDxtWsv9mrOaFpMCq46BvMA8qRvh70DLv3n72JlfC419VPJSqQxIGwA9r4NFd1PU4xbO0M+3efX
d84DffkSfOQNnG/8z+IE6NQxHZvEPQ2jzHeZqizAVaEO/DaBcn/VTF35NFdlFid9BlujV4l4smgK
0xKxtk1TpLADDvnL5w/zt0b+vw/j+YvpuxzMgC1nY06D5es7PZXZPkWQvoggUkh2MgjS58bz9PRA
HZ6prUpY78bF0BMVKqsOgLnzim1S+NKOUmS70M2cUH2wZJO890GHCNYG0t0fAUuDPuQWDqA2nz/4
R13AtwFk+28jBsQgMF4bdgLbGuoSfiLSvmAH+agDnC+9eD/wrnYud0YO7OcUwqWIyhW+yV8zg4Dn
898H1xpb+lGlQB8iUCGUM4I5hzS58Ogfbn/OfWvxcckyKLRpqukpaOor5btziPTGyJ+K11zkzaEe
ure5K56qIYeqXahNhyykoYaY2syI8nSC9vHz1/PRhHZ+jsUXCA5Pf6qGlJ5KBKi7WQ+lQhmTfuRR
W7dvrQvA4Oc3Or/v/+2//jKeCoQ95SB8RIGD65qwrLKTV6VP1kTgQ2X9/ec3+biz+UuaD/EoUIs9
5BACmsWICOvWkcWF082Pr43P6X/7Q2JknhQ0d059ScFQFuNdj9OyC62zdvHFRElIpntBWvskfL1V
MH1BOPl5k3z8gr1l5ScrMpYXCOeDQgSiZMTOm3uraNsDFrI0Vk2pbxqe8wuz1MqI9Bcj0ofVdOxg
04XpeQgZ4+Gkb8x44ZecG/p/e5C33M7VGg4qZ0jZiWciHIYHD1aDKmehL5IQQGi4Rhs4IoMLb2Tt
pywGqJ3VQYpBz06Y5kMEPu2t0Tk65MKw+3g0eMuNXSFRFA+s4txQNc5xmz0CD+CLhV1juEQQWXnx
yyyevtLWKC0BBzvE+P7Q74MBmCALGlMcmkNSu/9S/1qm8uAY21NwzLQngypoM40w2laHYTjRCeFn
zevnN1lpruWervIEgE1W6p6Cnm1SlMThTd66cxk2tXXhfTt/J/YP+tdyY0EYjOCehc89TCSwHs+V
f9/XEozTFpL5qBiEuMulh9I2G+z6tWp85zEJEn4t7Q7vT7t1ZMhMon7E/4o0DCvYzWwECH7uSbln
vYMIFjqQIjbGLvbONAZH7GPGK5gW0g0rS2/fCHe4arzKiytOun2Wz2C8Zy6cZY6N9bRVD14oyx6K
ANmDhTuS67EfdDxPzNtVGeCfDQMcswpEsKn8gB2GtOf3UNLWkZfW1W1tRu+ml4O4GlEMxrtysITl
ijl7CebZya4E2yl+zoEFdXeGnLNBLEUzT084H012HkF4F3XH8QAVPUU4CiTcYaqFvEHFwI84DYJo
mDMCm4BN2S8xOuakJth5QKGYXirq3LM+exMA1kOv7O9sAyovMgAQ3MAhE02GbWJlItY6y46TLTPI
qVuM6cAXwQHW6wZmjER28SAQVGaGmcKg0HYR8wCjmU0jHyY/m482xqqMK2rhJ6e217+lFkxgTlLB
m0dgR4lLDRKN3YL4h1dKGJrdh7A09WSse5RQGXwZd31iuNlYXa1ziCTz6pImamVC8RYTSl5Dd29L
f8ACDuQToi1xco1QW05c+aXPn7cUsThOObW2AAouk2MEJqwIneriAFl7fvLf75/VwUAlG68+GYo8
shFeksiFVDsylddEnw/zlSlruV+lcINncyPqk2L5zjWwJPe29QqNvAhTS19B63pptK/9mMX+qvF8
BOBldDixoTUHhHSn992U0o1y/Pnb5z9mZc5aJgwFbPDGoO6HU0ssBB5nvIRLL+t+zKWcront5Rfm
xr8H/h/MW8tQITj9ugJ5EPTEPdpcSSS07GrVpO9BaWq2oX6ZhQ7UHuPGqwp2D81//kd2TH6TDmCF
m89/7Mr6ZZk5JKsqcJOOI6N6hMOmbie4lLJLh6NrLXn++z/7MJ9bwZRnOFWapQKFunzvBiz0CaOx
ZxC68vkvWOkRZDE8ceSXYfvOwbnz3zXBRrV80eVw4eOy1jznm/7zC/g01xyZKqjpmew4cLn3YZD6
/LnXGud8y38uXSGjpOvmojlVw3DPpQA/XY9T2J4lkdDLXWidtbssWgf2J5iDECxzMk0Vybz7Trp6
W3vihtaXgiFWXsAy/iAbnd5BYg102GR44w6iZ6A+tq+rrjAXovf+qhw/GinOf9tKEaNVUM7kZGyp
8lDnOKQtjIP4NxhKmwPMVdWdoNAPmEHovVajB8dTkTxCaDNGaU2bG9/x+S7Ig/nRJROK5IFybpOO
dHGgB38HxVPy5ENu0oa0s1CB7kYHWTpTdUh6XyK7fWpgs86VM0aWR/tLm4eVaXMZWwCdGNwUMBGe
UvKufR7C+I5schv2rNduuLQdXukBy2oLwfc3QSF0PDluLzcGTtbbFGmu77Zt3D9O5QaHz/vz2lBZ
zMw4h1V4LYiPcKV+nlp9n1TzhaXq3wCuD97/stSFYChtlfbc4TizvXFonzqI5SEp7C8EJEuZz9Ne
2TnVcYrkrW9w9ww/GyyhrwpqlTtJKueq6Qb1TEnnHkyfltfQsFgb+PqKk1sijzeCLFjtGz91olz1
7NWdW7iym8T51Q59f4LIA1Y7WbVBmPF+2NgGh/D/x9mV9MjJa9FfhIQBM2yBGrroKel0d5INyshk
wGAMmF//TmXVz19RSLWL1IpdeLi+9j2DSANyFKOx7H3m+oeindXR6aryBHY49DPMvHwz2WC9G51T
7NN88I8Qq+K7pnJHcCqXFvaosxfKmtDYg0jDcVZVc+cM3fRQgRR3BJPUiYTNCuhAWljzYEjyCGLd
fnb0QafeUa+vUXgTKPRGgITzx5r5zhJXbS3Lu8DNm9+5HwxLNAA6GIKc+kZm3H6vT/X5cnthOnRc
LES2FcAOOTzWlJ3k0JGq3Njpp5hkwYF3YIM3G2tqJbTowNahmOfUqbiHl/ylPzkFiDm+K5e49a1i
QwxxrQtt2VpqOb/OTCo56z7zu2Z5KMyNgsfKjtDFPYY0dfoFEOIky2BZChQ6eR09VW+kKSuToNtA
umpSNq88MwG9OVGT+cmqGPCV0+fJg+wX8/8qU21Mw1oI0Y6qru4gLIR4iyQBugoivyvnJmT+O8vV
4fqKWutBO6b6fPFhxe45iTHJR3OG7sNQgxU2UfCoKn9Lx3NlrqmWCQOEwAovs0aQG0rw4+Esucvy
2+yPPd1UDzWVwMtqnp6W/gsHxB10ALg4PxjB3+tDtLaatIUK2VxravIevjpdWcftCBk+kfPd9cb/
RdILW1oX/5jttrTqvji/Ui8lHInNeYpHK6NnzS8vtqiTPc8TuLkNr4L7KQeDWvIW7hdlYdMdJ0W1
Z2kH1lv6RkPYpFnAYRXQ2QqtqrNBPnWDqMsNFIygO9CE1C9y0O56P6J+WpwY3Oh2luHxT/lYTg8O
hePanO5gsjg+ghZK97x1iwY36LkOM1uNsUtk80Ks1g0L1QGkpqYifQ0gMPdNGDZ5tkgv76uJzXcQ
6hve5zLN7kvoD01wiKj+gmRoxJbfCqjESVEgIIvugUPMvo4QuRckX8Z819imggIV59UO1mzWYSh9
42lpU25uDPgK0QZ8/P9PadhQWXljwdce7wL7mlcQc4EWYaEOUIUzDfrqpe/gdd878ovAEwJuCBux
eyXn0P1VkSt7WdH26Wkyu7/e0sWl5LHrNJ/PLhGOV29838qG1tXClKhKUGax1cAY2PUMxE1CotZ9
9dots6+1Hs6b/EP+LJoFpBXWpSfHlOHiL6Hp/xAQ+si9jfC9NlJa1DMygotmD6qbn5qQfGpDgzTH
AvbmzRej2IJern2FFvgcgw/21OIruuBlwhNimqvdHNwPg7lxAVgJG7rsjsxpTYNM4fHVB2d2Gegz
FNC3WEmXhgh69voZtBTMZdzGbbwSDoQ5mnAkXljVQTiYMkJGcMM3nLvRZmJqXB7UFYfXUdV/M7x6
T81ho55zaXjOTWvjn0pWNUbXyET1SBwFBCTIFh3wvBD1kHpuWjttVGOwnga5RAFtAXjaysyDe7aJ
g4xYm96QvZz70C5Go+uaXmqYdWI6NMrxcglRzuesvoW/cW5eO3O45am8sNMB9lv2YQmsWLry9fqJ
szLw+oGDYnwXBHU2JeDsQxwAVPpXP+jKjRvjpW2FH65HV047FP9ENSW0zyKnbc9SrGHBcCiNW1Xs
tQ8474mP8QdIBkrrHJ4CZ7WeAa/mY2XeBq+jevjM8P4qYbkOEVr1YgfQaIYS0W3jroVNWdTB0OWF
BGdR/kkbBzU9QBagI3y9+ZVFr8ssqskjQpj+kNi07R4mXGq+pKJKoUPpVhu3wbUutC0r5OCNkMId
EuBv3k089k7YaqEcIBtx/RvWZlbbuAFNK0hdpSyZ1HCfp8MXvx1/39a0tl9RCZhSAwiRZHKBOoSY
UL8VbdZ+tLZVIUA9G2WHljPothkZ3LDc22KMzoXvZwOSDQJY4gp1nEK1idkHrx6ACNeHZGU6dSZ8
0QOAAaEKrJiBH1szfQVjMs5VteWAtHJG6Y6sUMkQbjuWyEQg9szcPyAaH5YWokpFGTJvC+K+9hXn
QPQhGrgt5FfdZpKJMUpYXDjHobW/VX1225rX+fGmWUM/qXPGBF6LIRxZjtVw8trxxtbPa+rDjwdr
EWb1jCMm8BYKHASIPIiw3Buoh22c4GvDo+3ZFiRDuIssWUKa4kdeukljlj8Vb1+ur6GVcP8P5/bh
A/pBQVy4xQeItHiCnEwZQlvrwYaegFcOX673sbLBdGZ8VqU1sK58SHL73jGaA9Q99tdbXluh2tYt
JBEFGLYDKrHiBQDYfeePnwUU9FMc5mMzb/mwXKrD41DUCfGe7fB0MsiYjJb9F4p+d90M9TjLLp56
4R2moYaaTQCnu97Pt5h2K/OuM+RnToUNDzBoEePgiaYC/aXDAKlm0LY3ovW/h/4LeZZOja+ARKym
pRe4vUztp3IR4ykbcFeMA4j0fLYLgcNBfprNApcs3yuh38qNc5bUDbQKTdzaISaPMi18lFxq7thi
ZUj1O1m4UTGz5gmST93PzDRh+lLaCwpZ/kDOZIccWGu/pjfGb53tCFOZBdDqeYRu6AQhvuCJqezz
9fW1Mgk63dHyi8Dv/GlMcsN6dlL/rhu8T2lG4+vNn2+sF8b/PyRHrwwEW8w2gaTJW24HUBFIH+ve
k6g6Q1zMdsrf1shuecM5L2It0ArlBq7CG2pCIH8T+i15hQJPGUK6a3f9c1b2uS5XsJhEWUGPDgrn
k9ec6vLb9XZXZkGv8VJ7Loy6oyN03O+L8rcs74X6fb3plfCnl8CIZ/Z+M8A1wiutlqNoWEFnBzJm
NQ0dQpuHtB7MjcleGx0tN8ps06bKU2OSKSgMzo+LseW+t9aylhr5I6FZR9Ayb77T/pe9dXSutatF
VxeubObEsfoXi+/ysXiwR/e2W4auWWAEacWAXxgTtsCqJQ2qt77hB5g3DHHRbUlEr6wb3QI5p6PH
xxKqO72pIouYT0GWQT4333jbXRkeXbaANFPNnSIrkZFK6C5Oqr3v5LL1QHAR/YrtqisXFHbQuGMv
sV1r6R2NHM7QNSCbUd9XyDRULcJiSSW0+nwDpNa5IrG0wBWDmKIXTgNkJCHWOH2b6FTGHTQ2gRmz
2RgaJoCjHk3N2JF2+xQ4rN5IhdaG4zwLHzKJvOCdEyz9mJiibd/KKigfwEnpv960Uf+BSj+03uRF
DyHhbDgFDEqaGc+yO2Nahjj3HBh2VFxsxLCVgPAPGP2hH6LKou5zHCaTAtbO8dhDXgRvquI2tISD
+cZe9FjQsZkhJx0TvNwO3p8az8FFd2c5G/eOtanQAsLUGHLoDCwdwf8U5c8A3N3rs7DWsBYRHGJO
QQbWAYSBEiQB0QKC8PWWV/aqLo4Ah5UBNNcFAcGvX0uTwG7VzT6XKX273v7KL9eB7QuA7P+uS4lj
QqwAxqHN1p137Zefe/ywYnLQMcoO5jJwSNl1uBmVgE/19S2oHUSB/4Cm+2GWHOqnyej7u34uQtu0
Yjwr3TYq2jr0CUSeDBO/vWJ2OBkP8zhurJSVffQf7HNLDEMtU5ucVWFNKFssUwdl8M9zvXWero27
thaHliBFFmJKXAFTjfye8Cr01EbKcXm5ODryuctMlfaDQDAj0BtST+bwfn3EL99YHJ3KDwXCjrsM
N4nOGE8ibyPSW1DKfoGKZ7wA9HW9l7Wff+79w5oMejw92C4eHjxoPIpSQMO7/nS96X+3tv8mrU5w
nvEPbfv2MPFSAdQIBk3phN1EzFA2hQOhTOHGSpIshminF09ug7cCH6pYkEC13LjKujJGuZ0cg6yF
VUZAlxg82HTHcZdKjJ6LF5YvfSh9AVVhJSkE1xv/kVLVQtCytSCsX3BYPLDcR6Qk06NX8uBg2V2x
8+rMiVkdIJMoyM/r33l5AYOh/P+faZbCXuAtOSaUenXU5PkeXMUvFJWnyMb1/saJ0iK11zodOwfV
U5u+UNjnQOl/o+WLVB6Yc+lsc6+yoeJrQ9h96sP8d3XmPkbVH/GtsEL2WH2zW8jChFsqhCsLTueR
4yW9HViLznrw32rykm75Vq9Mg84fLwG6ErJlWG2w4CzysKd1mBrQA53H+PpEX77bOzqJ3G9Lo5SW
zRJPZL/FaN7DuOxzZVjg4Qlzl2XVneiMh5alGxtobai0/dOzyRnbAnvTUd+c7o7MWyH3ckB0dCZC
q+xewsgJ1wCfQyvcEiP0N8V8V3MobV8fq7XZOH/Th73fTayHTqNfJTU0EkZaL8nQzeIv9Zl8wIs+
35iStSHS3rzSMV9MHz4G4J0AdzUGd6UjPt/0BbqgRgMhEtsvxZBQv7FDFogXwcWXYSG7ceY3XQwc
XVmjZz5Q2X4KzBUtn6lIfxjWuFFZ/VcfvBR9taFRAsfq6HZjAsc9BeHoytkpOGxGFBosTpjDSRHA
4TJtIyAL5W5YWm+vihK+Sm5azbs6n/JDKYR8dR3R3HtlQcJ66fywzQtYJkwjxNNt2r1C8Y3G2QjG
AUal20ul/BjFSp4gDmf7Iij614xJcbIB2gfcr/fLPMpn0vx1ZGO9LF0/7i2TeGM4opb91KSq3Y1y
tnYBDo+I4pJn1e+mZ6T1YWSuF9dQrnuED1l/x02Z753Grj4RkZl/6ywb3qdqGJ8stHEQfIEhZGD5
R+QtIBzABO8pFx3KF/lCN7GFl19lHJ2owsE0g944NmhB3eEArNnwOne5ih0HN1OSNizspwGGfVYg
pls3lnYOSCOD8k2AqzbUpis4PxDUhft7mKT+yOR427LUaSsjlCH6sUVKBlWcnwXJf4EOuXXarKQ1
OlsFp7NyW76wpFOzjGqj/dIsVZI33pdJDg+2GG88MHUxAhN899oTCij2OYvhIZG0vnlbzudpSdPA
c9jMFQBesKmLB/LNTH9ejzkrJ4zOB7WadloWmE0ksBr1/zBbFPuxoCwZF+Y9c2kXUV8qIyyhfR5L
O7P217tdOQ90rujoFJZbMVypDA5rSFHvM88KM/gxXG9+LcHQyUOjcpVbwAER1cSxzWDSaIw7uKn6
D7MD48shbaD0YpJin/myeVzs1HtqXJIemFXUn1TOs8eqpenrxo9ZOTLc8yB8OJlK1gceox7q7bbs
dmNNKniI1DxywJY9qsZxYwPReMelx3eQhme7qTDIkU7ALtlE9t+zFgCeekqrjXNmJYjo9X/Wg/UN
XuCQ9JUUoTPglcKFqKhdweuE5KKKpN+9j634vfH99vkAuHAw6FyburMyUjnn6jTv8wQkOHq/+LZk
EPTplq8miIR3HeAr7yYf4V9see4PmJqAfmSrxSDxBC5A1C51hQvmWYPeLiBGBEPc7g5MrvRJBpUZ
myYMStnEuh9W7o0PPs+9XbE4dApd08mfUgI3KsMK6p9srF0eTY6idxCTgGHMsJRP5aCMe6fLyd4w
vPnZlK33rJrA+zmrQR7auVYCVRwDphJDq74Bets/D7ygO9G101vqFsVr7k3FbzLX+UPTj7C1FVAq
KtSSnVUaWXlPA768OLwB7kx2sOUZUCfOsCr++K0FlmHek+ozyhxzNNXLHHK4MSWEefbTsBQ2VLsW
OKm6pIQbaOZGucy6GvZKeEprGhDh8fpcRLLlj93ozm/wqCK7CSYz30anQd3DaYd9O7gGRM5H9zDW
eRd7HRm+LgWlIWM+iWhn0kiNXnsqTbB0cQscIlHIICYgLISGPS4PU+4Zf7yUWofcdVNYVbnD/QQB
jrCeMPZ109FjnsP+uDbhuQZbG+OnCWfjCNCTLLZKKPgjv8+tN18KYz/VJX/1OLVCRc08ylwAf7Dw
rWNmkiwaKiqjcS7zV1ktbOdOtXrGi6ADbBBpnmGNM0ZlMLYHu7XbuJ/MdNfzDK/izJZ5aBspjZga
l6Sxg789H6dDmlZd7Lq8v2/aYDp4cD76BGgK+7pkMvvNagvWO5CYggGgvMnMGpcbHSA82bbddzzA
M11uFvcW7ewHGJ39ur6ZVgKnjs0iYGVY8Dc5F5TaJ9xqg5A3xd5ubkLTnn/9OYh9CFawVxLdWM9g
QzZPjD3l7R//FnHwc9Nafmg2rt0OqhkSaNPENPCAc4e1sN/Ek/3j+uisRFodnNUpF9NhIrJBVhfI
oKIM7rCj6EbcXBt7LREaC6wtjuwrkRTeWA4NM5AzyUyj6z/+0lEMdQudDqGY6mA1ymRCfOrC4DaA
BUxWLrsFDM644M4h57LfWZkVxEM/v13v9NKInTs9nxEfpruzO9eafDCJJk6+izr7TfBacr3pS8N1
blrLWdBsWzuLaUGxof1pQu7oE8QV6mdXIlu+3sPaj9euq6Ahe5zBJS7JA7ioQC74SdnLl+ttX8oa
z79eO7QbshCUZnySwMI5cp0yniqRgXk+M7we9U/4y/P1jtaG6fxxH2YgI52d1egMJwyBvY4bVCFz
6wk8WXHLnfX8LdrGgy8YqiyuMSUDLV49le77dL5xmKz///WBKoaUkmVOnOb3MncQ/P/mG20kxUMG
BvZtI6TtOz5AdgMOgCTxbGjNu4SLaBQ1jv+i2yoeXHo8OI+Q9mDrGYWjAmSEKKa73tFHaa6N7ZS1
R9I26hS0guUbqenKdOsISWF2rWn40GSo59R7mzyZHVJ4kp1Ats3er48XOf9qPd/C1+g4SWrVfGAK
F7ViMrM7eIoOUQ396PcK7oOHLuBBZM69dVf1TnY3w8kuWgxRb9xUVkZSR6LDE7GQAPYuCVjsfytc
ghYBoxpG8s9FSzYqtCt7U8dRlgS+Q1YPk8fAo+6hb1O1g5ZJHoNpibcSYDjeCQqPfzZG87yUL42m
FgkyE2/CHTxAksGf6Avu3fy0EMA4ULgUJ+isqVfSu99U0BdJMCoAUZj06rPNU+B9YnkLhvz1H7K2
crRA4bMKTrGL3yUUhkpmYMAmHuTPLTT22phqMaIahrrvyEgSZv81DCRhKDGevUul+8NOt9ixK0ec
Dltn5WBW0B+aARgrn4OuMu4ySDRYFj1Q0P/rnh2cYvw212mzoUW9NmZa6ChdobqslyTxEZV2ZeOn
Ifwqa+TUUt7YhRY6YLDoQ3UcSaevjmXzaUyfl+zl+oyvzImO0VwaSb2FG3MySggZV/Cf7AXUgNof
wm12AJ1sgZ5X9qwO1iR09h0mCzMRzalo6xDO5AdTNXGvNirkK9OgozVd01JYu5mZDLnxYqbwnjHY
N8HcjQPi4nUfAc/WEoGsgmypv0CKWOLxIvYWqY527blRP6QqrE2YzJpZXSU2IHL3eEhBIYO5FPep
yiUiDARvD+DCObctCB3VOanJQXWGwPURvq2wkex2NoQFw7nlt525ut2RVBY8R5HmJiUbIwh67VpH
7IXlvsm6eZwMuIdeX37nwHIh8P27zn/ITAa7YVlDYXoN+zvw2W0WD+V8m48P1cGd0yhbn0LMN+E8
iwSg3g4XR+iJhC1Yr7f9fm3zB1UGFGBrLolgVSx9nA/lVkqytjO1Td9ZjuH5RWUmk5Q7WsLxb3zF
qbubhQ9LzY1lvbJrdGSn0xkoU+INBMItXTTZ+xR6Y/bWKl2hqlEdxFnYHeg9negT2DX3J+lDYCnK
u97IIncsgsSQqtjjTdyDtC1lhwaPKXHgt7C5GTwD0jL0xmuCDvTEkxjNxiY3k5a/BTaLenIw3FsA
EAgMOq7QdCA2X8JlJRG43pfw6iPOF7rFMlpZBDqmEHJjC4QEGvzyqVrgQu5CckjWfsga2kdyDrxT
7s4kvr6YL8doR38hn9TYOrzOVeJ7DgsngYehppctdOrMyC3VbXbxjv5YHkAgvYNpqntaghFW4dLJ
UdRwNjbk2oLWMpi+LNlQTBRHJXxAwescXLxBQVP8+gitta5lMDCkgjeyj+QCJdOdGzQHKa27eh42
JuCfjOqFcKjz44es4ooOLnQdPGr8mXqZMrDhkItG0H1Uu86Z1Hc6Q2lyLxY8LUPF2Xdiy8lyvPvO
soLaVO/6IR1yup9IKk98cMsdFIwLO/JS1j859aLgLGk0MvIn7gDTNcosKgEkeYAuYB4PsCa4w+Oo
PKqicve155D7vJPqh7SW9GsqpuXFaziQzEFrJiNDlpMZU3DMS98PiW/N8eCJAA8WTqveG2jPwK6r
c44LlLGipeZdEVWFJ7+MS9Dh3U1aP9vGL1GB5NCqNVr+GZIJS9TNS36HahsMHUYbGqgZ3rV3MEf1
H0avXGLLDYwj8QwKE9KaATnAPS+SZjHBkInJ/TTTUuwovF8hkAWwvWhzBJQ+zfmJV7P9Y6mkl8Ww
qK0kJDTHrcLk5a1Ddb0Bf24y3qphSRYJvziQ64EBryCbsFRlGY2d+HR9/a0cl//Akh+Oy16RnlBO
50S4RR51Y65CVo8bcocr36CDUutcdm05oPFqRFiuv6v8t5dBRA7Y9pt+vQ5IxQWtbDsYZCSohb76
2cyf8Ya+JfWyMjQ6XjS3qUemBUSjoRrxKN1ZPIJdyJYf6Vrr54DwYeDLFtBoB48PCU17eEWY5lcw
3+6uD8tFHgJOEB3c6Zp2xpnooWFZeHiaKXq5PEPZa3kjsOPMQ8oXI2q62v+E0gTduXCdP5p+2Rx7
AE6Bmek9CGrCtTmci9J+ENZsh+3UN0+DsfjRSJh/hFKd9eCDIn8HDUIrLsB7BHw2bYyNoLtySv3L
mT+MjnLpAtNtV8KSEeWIsXXfMzLcw1llDD2Pn0SGUsn1sVoJwP8yjQ89eXhEM2HFJhMzwAeXwfBY
Bb6K8Ga2EYLXOtASulwGk9HNSiUsGyGKQiAD1Pep+63Eq/jWS9DlPhy9iOujIJnhig/BB9kh13lj
JgyjO3XT3cDR67gth63JjOh56nGwos597Mz7JXNvHB8tKzUCKiZjgkauwb84toj7+QeT/sbxuhKB
dBRs1lpt249TesqtIZppFmb0ccTztGVs5R6Xh57qZBmYuDf24g9VIh0Y0w9DPKWfJ3MLA77W+nl/
fFydizkxKI/7JwcnI+3Bg3s0p183rXydLNNONqlbH6+gcBDaM2oraC+0Q2Q53vF6B2uDf/6oDz++
Iq7dQF6aJJA+DaG0espYGsGeBVXiw/Ue1obnHFw/9JDVfSqWQiH+T98J/wrDXuyCjaWz1raWmZGh
yD0EUrwtee2RQwkx9ODq3U3m1k11bXis///xgwIGxmfESTzPl4diIGKPu3ED2W0OKA7ETjZ0BdY+
RAtAk5pLZDwTxPObb575i8IJBNSH6xOwEqd1sWRYxEi8ZiJLqYv8O/WspHWsOzgof2J4mMnbLQmP
y5/wH/SwiytxV/BlSYgFyZ8uINk7/M+bQ103wxZi6BLAALQPHUi8TKR1ucDFCGfLEfD5BI9YFkyc
zvJrUFL1O+O7IeeNOVl57XZ0SWUBo9TC9eHXaxrE+65wDAeQTJdlviOB6J5y6AZGZMyHCMJDO4cF
1Y7Keet0vbzynP/gZ8wCQrtIsU+mY6afXT9bTp2X2vcDEABHv5zSjdB+3ob/vXw47rn/D9tzZB7v
zHNp28AzcNjZ5GelvI0cZ2VJ6PgULGhI1JsQyXFacoDbbRGqvDrnO87G0l4ZJB2W3ammzlCcn5N2
eaiG38YoQlM9Vmm/MThr7Z8/7MPg2JBWTe3SIUk3jt9d+Fw88poZOwr1ul8FD7ZOwJVx0rGTxCTd
VMx4D2M9q3asUeI08o4mDgC5u+tBYK0LLVK2ooOXgYEvadvfgEbGQM6EOZzErre+Nk5amGyKocnM
tkb20RWndPTe2ymDMaNd7Go1mBuTvfYJeoysZNM4ve/BMTcNJ/IkgfWFffJG6yv7QEeOLzD8cHH/
Dk4lcJzEyT8Fqvl5fXQuFyccHScuC+Hkc40Eoc2dDtyH3Dq2dRNEmRd8AjTN+87yvL4jwK/sqxaS
7dd7XRkuHURuGDMZ2mkITmwqH62y+1qky5Mputfrza9MuY4gl5nIGpzqSyLd2Gf5J6Pm36ayrMIt
nvDa7z93/GHvNb2AablLrAQv6iqeB4gFWvAViOiwGLdtbx0s2LCuCFjW+XAsHe9co/0rOz9SXnAw
G0hrXh+nlc/QAYOWaYBrDP3qpKkpOdSpMKOCzSLO6mxrb69MhY6CC7wZHpdWnp7aDsKPcNiFXUqY
4+VwUFseKZdzCMez/n8y2o6D4wLUAoxjnZ2xABfn3qfLCxtbFCW/3DZS2v5WTPBCWugjWIZd3Zh3
Tcaem8nfOM7XPkG7w/hQZGhbv1OJWXLzs8kmd9/2VfFZ1LBAD5ylOwJkW71f/5aVREUXha5Mf+y7
BhSXHJrllm9HhQvYccqXr+4og6iU9O/QbrlhrHyZLgy9zCU8X+EykARFkyaQvIYrqzTUzsznsg8z
2NS8Muip3XZZdtzzz/iwMeuhZBVtS+STjV1HBbEe4YTz6tj25+tjdzHv8gJfHzzuG7Y5cij98byC
xjle2IuQzZkHEzAUxo0C/7JK6E7DWC4Vv13qIbHwltLdCJyXttO5+/Ocfvg+nteUG/BHOuEEBlUY
9SNgGUgoKYuuf+ClkHDuQBtAH0C4SQZudgLb4zD1oox54b06atyqfFxaEOcOtNAZTBUAqpZRnlDa
pftupvJtWGhxR8eci7BUNsTdHVYuGyHu0tF57u78nR8GDCIhRep3YwaH8vEJesnH0s9ueGM6N33u
8mPTLhlpWXoQfXSK6SmDUHeaeub+jNqB4vkcnc3o9rfNipYhzSyzrbE1itMAYjIX3yxG75Z06xi4
WBU7f4kWQeUQTFa+YFEv4LQOy/I6NIZ/Yp77wM3yr4m6RVEidFf59B3cxR41GASMOt2ikv+rHel5
/rl/LbqmeZ46eQ/4pXCgq8lfbLyu9I48Gs5vAwSTijSh0/7wJ7gT0aE4jWZzYLhWLQ15NGuAA2z7
WdIRd2t1nxXm3vbah7Lnj/lSvxB5HIPlq1dYN1G5fd0VjVVGIypKipNb9X9BRY8Ks/t5fZZXNreO
hSQ5vA18iI6fUh82L0VwX5sirgf3HQzV3fUuVnafjnwEtw5A6A4z7RlsX1Vv3Jd3ADKb6bPp3bjl
dAikMMA7zICvP5ElTSyYdRR8y8jrIuYBK0WHGfMR0ErS+xii3op8FyhaH2GqtmJOvqV29b0evoDX
ETYzjwYFY09HJi7bUgBamx8tliiT+f6gyupU5TiR+2YZjjXA2nueze0pLZpuY5JWYpaORu5UCrKd
JbITJNaeoaZzGnNI+lxfAOffemGr6eiawMgHpw/s6uQtuQiBbIcUEDoMhTdk8W1daGdUhvJ63tCS
nURtcWgHzz+zESIovjhcb5+gzHf5K3RspwfL9ErQxT41iuR7Uwr1NPgZPzZmIJawEyVoFiat6l/c
F11/RNwf72S6mG+QwxnhBGjYnRcOYrDfqGc0RxSZjVfb6vMXNhheOFu+9UQNUkSeXaZvEH9nGCq7
pPcis6q7vnHTRDZm/kYpQyFE9q1/b/sqT0Oo6lfvc94tdgSfSO/Q4/USPFaz4Tsn4DncSirLi7gj
eRCLpghA+c0tM2KVSWKoqQNvaboW+9RwT+y73rKjwaCoqtCUwch0zI6piUp7gMxpD5BxAYliyFaD
baFoth8bezg2rmHeGUSyIxaDE2e0EeGUghQR9vAmjVqh2KnhDn2x4KFwEIYS+0al/klNsMuZXctL
eC2Nd0uZVX8YyMB/DcoxjpBC7H4FqIvH8LcSoOF2YpcBZjBHA8V9F47xkEceaWXEeHxKn0jqelPU
Na3XR6ws8t/NBC5d6MJNpQjrwnRe2s7oQl/MWSizoY9VtkxIZ8AmFhaFzRHGq4pMx5e/J6cgP2Qm
hzqiqDp/gW0Yj61F/YFKVoA5hgr+ZzmJCVBIzp2Qu3a+B2es3FUMjgo0CNRP0Rd4WOcTOBwWN4df
6ZyN70E5q+8gSZKXBsykzw5tm31KMu/rDHociz2zhIqxWvwDh/byL7dQFvyqYPuKQpaauqeg61QV
ZcycdgDezzFRAOsisZ2Cp6Xqgoih0huZ0gK5ZZlN4xG+asSORiwaCHidCZasBZmyyJj7Sm0BUoet
2B1R8/SDEe7fB8xSb7BC7HZEBeMfo8iDXeu6Y+wASRgzDymtncIOO4IXkh9CBHd6G7zATTAvzmew
QgIepnOgIMvY0yUyZtF4wMKW9on0VXaHsacH0ljB507M7l/QfUC1cVh+Bgi6za9lto1nEZjGT2bK
4NkIhhqf2hnZd8ex6oNIHfCnfKMmBPK4oo8bORU/uMhRhcy47/wEfX6Y9sEAy1SFInkV1qwMvBiC
YA04Qj4ooocCQkCRUdlKhr1VjHcTbfzPQzpR/GfqR7IZ+JcghfqgGiiWB8QE+MFxVBGRGlJcuVd1
YWa6wDUNPoH4WsdStJl66Q614uK+qq3+pQ587z6rGMxaoLIlsOfciuwCXHhZOApDvNfVIP/SHnV6
eDnxMoaavQ8xPAvy3aRjLGxgbLDPS0edPA+brsimEUhH8q0UDQqZYz0eLdpMXzMrE4CkOfIZhlXd
/n+cncmO2zq3hZ9IAEVR3VSS+3L1qapkQqSlRKqhOlLS09/lf3SuEJeBjA5OEthWw27vtb6lpK4e
e4ZFidRYIya3BTk9Wvi2jf3pCGhNcKYm9o5hy2BCMl6wBbh7vAdQZDoAQwEblFs63qEcjLtxaal/
NNhwJSVtzLMJa1RYnapKXCXNGb80+oo9W7MtZtbf56IFOrqOmpSNOXBxJouQShqPrDm6zeAYBIbF
w07pQu3Y4I1DmveTiTPP2Pisu5Jn+Mn+uyHuS6sFpMtcAoMee/HW6WC8Gr1FnmOVizrtrTfed4N2
NkTacWMaMmMcTh3fuxJ+ZRAdDSCytRzVhrRFcIiUovtR580fgB/Zey/0skeqZWmT3sCAjESLAbhl
GYKJILX/pY+Cah8AluEnMMONO6ra5TDOY3VHY0N3od/KDbarbeaXYX7AWchmgT+wd+Suonxl8xBh
vdxhSRhDmWGRNbptB6dGrrgd7zw2k9fZl84eDq7ga6lt3SZIOa0TzLxqF0nIZ2BPVOFWq57ARBcV
idUOEt46PW290aFvi6PDRxPn7Dvrwkpu4bJVqGvEpv86STd4qn1XPjptX++QA8rfYWGd37kzh2ln
JXiBQY/Z0yPl3WJjEGRYqfbROIvtIIjecLeH+zRs4Lcmc/ERYNifkcgYZn0Q6rslrgkaYOBG1QGj
D3lYlVg8Ls7tthHZUAXkrmud8B6Rw+D3xrFynwbCxH4A8fQ+KsIJgPmlOzgI0MoWG34McM59h7i7
t4npcG5K4txRT9Fo6ZRyNnVZYJw6yHBpLFO9bQ7SsPkJ9nWGp+mNW4TCw85e8yJDmKZ5E4ZVz62o
iienn5A6F3sgY2nXRVjooPA8TFXT+7Yv+LNWVfcTUXOtQehm0e/LEMHyNZD6Z2M7caAVTsyBZy0E
+uDq7xE5HwYJZm4Bil3Y3IdN439jVPonF7fvRyVUcXSMxZvkTQ7mKd89RJNfbYgg1TaACxXvfwgM
4iA5ElGgmIf3TzZb7IH5r2kxHdtjczU+9TyK7zg22t/R8632pRopzvB94f6mXVe9mtIX97Dotw/Q
9HrfZhBG3x1oIV973vhQQI4wYaVuMLobf7hQVoBMJW9hASZrwFBhaZ0lfi+56ZasILm1WdGGEioE
DyEjpVJn7ufQOVsBf6Yp6IbAGnsYkeMLhXg7IFPYYVvMkdOGgkqT+AKxvrKpq7RtO53VBMU6LN3t
jxFLZNYP8zAl2M0Bfgmp0W6iCr4q3vJzyxbQIKXb/orixdkOk1fsliEGhDXEeDJtk38NXZJnPVyW
X/IamLLJcI1oP1LczyjkwALJyGmW9l0E0/hj8BA2Y8LS/HLN0g7bvPcVkosq8mG7tj+zEfOQS8zi
JKWHiL60VoUUKYeR5VtDa28/5bSCHKlxl7tpFqChxDBiIl+7uRsWGj9AYU4wELq2SRC0QFM+xi4O
nqjEJRX4kk8sQtguijzDRuVK/vGC0T9VpjT3XVi090g+8BB6eMk7dAhQwgella+yeIqi+b4q+mVX
+QVDrFvQPUa+py6Zzf4GJdzwAMB8+cogz9wrxmfsvgKTP0owcZqkd1DeAWCOZsQFojhxBYzVSY/9
Vpz0Xoib5YMMeyQ8hoG24PIJMerwippGlk1q2zA+t5B8vdgAbjbPQ1Zl2A3OHgcUnL3UUlVZzyCn
SkHrp0s2+FZ/GKZqkqg+bDDuTRs/1APF3AeO55j6Os/jRDUF+TZW8fiFu5ObmrhrHlBcY/B6974j
krjIld5E3EV60NADBjNWkuD0Tpfx4kFVwcGPKmevWZ46Y5FiLaXZ4noyteBQpY227Q4wz7hMEYvo
19lQl820xYbI/+F0U/utWcCW1MiyUwlMjipKenAbH4sI7RtDAv9JtEH8fWrj8vfE8zrLse7liBh2
ly3wX/PH2MczklOHQr/HIWGYapFMNQLZW3nITWGj/4CE9ZikPuR0H7W00ctICDtGru89i75HfKwI
eroxwuQZBlnwUEZhdO5mYetslr15wELlYvNkQ3LPoPAdNraVBreji7ewYpjHqFz0bzaSGuUNV7u/
EWYZ3M/cNDDVolB559GAXZ6LpyQEila8GeaRnV5cffSWQb3HJK9PEObITOUR1IaVyo9Rq4cqiaE4
umyN0STArtnf9wze9iREaGWTNcJ1HxwPbYokLtGqa5xIxBvm4CBLGVrUwBv5lGAN8Zxd0wGja4G0
HRKFbsOm6CL2ZcBrAtT/EQoAsscKF39EA14PLMSKbUdZjd/KNphSID+8XWfKGrGgbfcTCTGk3gyR
AtZA8yVFEubyo1h6LQDytw2Wfe3Er7FR4ZwwZeuvheMEPJlnQ8+d8svz4M/yS1kH8yb3XfoMXkV5
VGiGjNkiTYB8Us+FFk3m028o6OW9h/zqje6mvefnOxijLcwHS/mAxalHMEgzy3SOA7WRAwSQzey4
TyUdJ/AI4GtIRmSXbNBVHo/UhP0pnsNhM8IwswsXbDuKNiYQ7fU8Y9MMR5kZ58cyUuSxYMwcytiK
rBvhiqirLnq4TJ3nce5RWXR0kU1IDblrSh/pLaUrqpM7KDyuOvSC3YyNk8JwG0OkEJgGqk0oPRc2
jX9AuqKnuaqrXSj0/BPMR3EM8T7soZSj26KMa9ietN27MYK4hj6Kt2EvYVRw3DmTyxJ8LwQJn3qc
7pDkqxAkKWKuUwTrjJtpGjAgEfbZUkhW/WFM5UwWk3gK7oxJNM1jyJrqd9cYHCpqJWYYMk27LQOv
TXlXzCJz6rz/wazQyRJqW2Ss9OoMbM3+Sy1LwK91RNpUqA6DlIllemNztWxVVcQ/6zG6nBOZVs/S
J/W931S8vSsWE+1pvOinCZKefTcMw65dGPZEZTRV7Y5bUkKU4wBWAwz8uNFtv+wZMWLOyCQGSAOR
cdOBd/MDM8Kwi6C6eBNO5+DCVP7b0f6cBiO5ACEKbN9HXufOZvLJ/LvRgj2xqi7lzs6Bi73zhD1F
2qquuuOziESyFFV1h4t0EbgT+BiaZSlDDH1Em3UGAWoRcoUOA4Z/6jLS740s/ZSOA7gwtpTzccZs
ePCAGhoSGATFfcEpzhd49A0iC2WbuFq2KpNx2b4SSZAA287Fswrd8HuITDMkzBJE2uEHPwd+QX91
sT8/DyUR+2b08pPp8nA7RdS9j0Few6LrDFtkchRj1tMCpRCNP34DWQc747AcH51FOF97j4lfonHl
a+g4hkOdyDj+YWNN2s2Ist1gcva8rA+Lps0K78JxgF7Y+TFQ0mGXO9cc8W0hoAcNAmPwwsbe4qaO
V11SjeJp+aYgmgfPTupi4wa+dwKix+BwMxAPC0oxBENi2mDYulSPB1QzSaILkDp43CCe1uXVweCg
VSQwD800IR12YoslATwRlTi3Yen98CaE8CTaVvWpmj3omwoc4AWkYRmK4e7Jw1Df5uDDfPQNY7va
hhbhkGMenoYxWjKBcqeH0oZXtakCBukB4c39I/5aPXpN2GsgrKXKE8UC/b1YPASzlAGGSseqo0+V
2ARDj1O/P5VgxMzzvK9BO9vkdPR/ojzgHXWD1Lmt9Lou66DCuqvowDcckJeMT6jO8CoOUG2YArPF
DiUKU+tS9tuF8yMtDa233jTXj3U40u1iK/VRWVfc2Qh7NhKI8i2oceTX4yh+NCD8bwYD14ixdj5q
nDGnBJCBIusj1/lYbO6nHFWhjAuEjY0FK9ukJcz+ZtTRW2REGT9x4uYdhFNyNHDlTolPpTi1IzD/
rAOd2FTh/B71KNKlORzzX2XTDR/APCB1Dwcb/6yDoc6IR2qs6KjXABbhHwkUl3eOLQPUlBhPkXZP
tmMcNz/qyrENCjPVtCQhHeRb4A3zhtqqS1geDClU9FOG43STQeiBvaToLVqpgXDG3QIR0X09Kczq
AvutyS417mLTHEc3bF6AGlJfRzdym8Qso8DsjWYs0pxhd/K0f6pDhZptORfvWs88m5q+e2dLNJ/E
hI4tjvb6McDHfHOEdd8XPwz2Q6zonevkqPTAs+bFiWNDb9uLqNjAqAGp6kJC+Xgpb5yQnnt5k5Az
jz2p0UU6IbFmNyNQ98WHuPUF3hKSCdsth7qdq73A4W/XDlWVYqSozJto8cCt5qkFT+QB3musONqS
bRe35T3cOshkmoK42dtF9t+82ZYPl01e5gYcQWELbNq/el9HZ6SgksSfGU6LUOBsqDfpLB+w0XJB
RcRhrqS4cVj63V52O0c2JFsU3hANK8Q29FBBS+qWNBtaNPlLmGOJ0RoNnwBXmOIUU2/AfHez2anj
Ja1r7p8WVEm2JuDBJsIKtO3sCHzYCDvW0Gl79krq5xsVVOQLHwLsuCYBaH13oTSC7eVtZj4FB2fB
UwnH0Xkm2O80WW+H/B6vRkPSVlf1CxyMQADE1nee6WT7BwSPzing3OOXsVDOTqmhvutINW41LTS4
LDhmJSRm/lHMoyBJo/LpW41tcAp0Yy3RQ8JWeDFc3M9Y5z/c3jW/GqDTXuqp0qj0RHhy3Vgf8gAj
P5Ec0E8M/x4xcTnWUgXePRueFFK/7jGCl1MYt/3WDYr2DPWWd2BK2G1tfL7vpXUOlyPhPezRqAyZ
KfIxxTTYcQHIsvQQqc9NSoNg2TGdiw3peweVtDJ+HLwuDBO/aG02BC77CVkagI0LCeJXW8hgA+EH
9nn9UD8ihDQ4l8QBXCnuQpCs+8FBMRo7Jgy97ixy3pQZ1PVdlkdSH0zp8SffqALkBtybrRdpXFVE
a7KfnYVRMH8w440GlPNAmnADlEu+043UGDW+mTNFLjuGSOtvXlx6G8bifgQnTvd3ATfuYW7LdiOx
d/uQgaPPwIDiNMA9/tyVffHq2nE865CSvVkM3CwLQJc4pbYtqhJzUO5A3ogOgS/0IdYz2cJW5CcV
JsG7Ph4s4uJV9wMF6yGN+jBP9ESaI7hiwZJOVd2gVFJPTIOsE856N2sX8aSdbndDTOVx5IFpL9Sn
5ivm+fahWgw7AH40ntAjBWi/KNk9aZfqAXUi/q7IoM9BxEQmOkUzF0TTDIAxg6UPcV+IAR13itf+
e2BznMdrV47I52LLLmKe84fOIdlYx8P/V6FRv7GoFZCzk7JE1/fCMF3a6Wnwy+GNWn9ImMXrPpe2
Oc9KiF2B6ty2xT/OuGbedmYoVvs+3CA87r7HOAy8FGEfZpinQoDueLGNIuGcIxAH7jzYibKWieLd
yQP9imIOu9MdYqwwrCqAUKdGTlsbw0YaKlV7mY85/cxkjAphQBayQ9mhjBDF6tCfEJGNFLgfzR58
A4X/I+QY45gSSBme28jjr7wV5mFC3MUrQmBKcSgBsA22HmwyH3LAsp16iF/AadPy9ueohv4RqYYd
ST1EzKlkQtH8lQhLX0dUp0kSd6B4Ug8VGkTE5t5bHBdmwqmavPEFwZVKI5YQWasvAeHAm+seBTm2
OAFKtIXb75yJ8o0m2OZkFevs0Vlom8MSNhGQharIJmD1Ipu9hfoKkQ39y1SWk06qVtXf5SR6qBeC
wHuKEHmxHwRynG3nTEeOyfD3lDfqm1/qCdvkuv8y1UsfbjAhj18LNEn3sRQG0tpgudWyutYWXTXA
B00NghtriBJm/VK5wLLFWMrQhSFJXmvs2H334/Pm1d/0dpcG5qrVjXwUMky14xyqPO7P4Cjk2J5P
5WPsFOMz5bZ8ahyE5wJMp+4Cv4r3n3/t1Y7ZSmE0G79Dw0xURwmCQzYuyks9T00ZmechU6NhEfRf
C0q5qitwdpp9B5AfSndjDeYkJP3ljgLqfkB1MZfJDHDITuBU+DrWbns/u3X/tQmgf5uKztnRXv0Z
aUyxL0O+TBNE4amthwNw4j1PsdqgrFADb/3cxhLVODHK8lcZDqhDqIJPSSuLBe9D30wbLnJU3pXX
Wpliz+eeUbGC57PAwbpAdaNw/jiqEn8UtjuPQvbR1ml5x5CTI6za9aZdsOagaGQsyTdBhRZS0+NM
h/1JdGcKj53Lkf6mjWeefWMjDDEQZY3uVdJ1tHkDz4ptnUmXX6h0qy9NM6G9xHCucWJT7bwRFYu2
cOTTUPj2jvaO3eVNB4cgEAKIaYOXMZ1qlECZMl9x9ONJG1Ef4dv0VgzRlVd2jVQZc4Eg0yJHP481
zsFEbp4VDZbJiRCzoXHtZui01Df0J+7l9fxL23gNV5mdHjS5Aj1dz+spS3Fw6H91E5ISB56D72bb
X3ZAdTdZEK964nGLfYhB/eVlRJ7Hy+ev8DXp1RqyIhfFMU3S8jgqPGoWICaz6Q6N6vbobeE8F8JK
PdpNCTyc1wevn3/rlV78mrrSR2UluD/JI8TW3TtZ0JxRjcdu3NcrfWy2UhRY30UPhJH8WAJxelrM
4G8jEtsHhpYxOmbAxt5o+//PdPiXB7iGUSwBE1yj/nNEEAXOLaK7KBjiCBhwYDDMc6Pw/jhYCNIF
6zk4npN/RkbaTzzKjiSLcKN9A/Dcu1RyfMxzw1CGCv/1Hl/u/X+EVHkP+y+EWs2R9vwDNefqHZp/
+48PcCWdAgnFn/0iwBFlQT6ya9vgmdBqvKEBu/Z6rBYO6Bkb8NcbcZRAYFMapa24FcBw7ZGx1VLR
uSE8zWZojpEzBB/RZKJngkHwA3EPFgg5J8AcNbXYwxbu3iL5OwkNOksxzodZIemMfXA5PDbUKXbB
JKND6OT6RkrBtblntZiM2EaCODk2R43Sf5p3xXsxyBipH2CmT4ykwhh5Q+xx5QavIScDGDMCTlPc
4JgnRYvd+79BBaM1scQA9lp2FgXMPlKgvyA95vsSIRB3KetbFpBrP/7y5/95sSM0veZgMsEBK9Bj
DXeZUMsNxfC1j1691lSWcQDgVXOcBh+qSVgG3z+f8K482zWiZMSxMxclmDj9YuxPGuQMfqySIYzM
RQU694AQUhCgfP38267JkVbvOCA8IacFpE4LzhuOuWf4zxLfYHNf0zV6q/d0aAuK7XKnjwhgAdgJ
oOqTVbmJtnNNgh3aLoV3QJVPIIwIm3m5x/aCnwo0YujBQy9oTKQn7Y0Z+KJ++ssEvOZmCK2rvoai
/0hQ1E9D1KaHCUbbatyZMDg0Ub6dMOnf+LIrD3ENUQmDwmg/kPVRkHY/Ou4zjzSAC+Xyy48ghUVH
PP38+V1ZwNY8lX7W1AVmXhxnPh9JI3ZE1ogb+EHzG+/5tS+4XOF/hpCjEURZdlwcq0pC+lAPE3/X
dIp2xQJeiwuGir2hurvyKq6pKUuThy0a/eJI60cB1Lfp07IKb9ynv314RLx1fAkdbEwsBAZHS1kG
ExKEa2LDubzxpv/tLl0+fiW5C7t2jq0Ge2Ii/cfgBNuwqO/GXrx40S3i198OLpevWD2IQPqNiKD2
OhoE4OyMp3YtLQ6BrsAxYnXmOmEHucyEDvCtwK1r9+xysf959HmnS+lZjx+ByT67ckInLN/IjvzD
0n25oMvX/ufjhaOKIuiQq9mhs9QvzlccFv5hVrt89GreZ6pbTD+68TGK3ucOx5DIgHG9+3zIXbst
q5kfcjLEboUkOlZFuUWX5KvXim1kiltA979qbC+/frWniZAg4MN+Gx1x3KKQE4XyoUeUWMa4a5AY
1JAHjgbKhvFmhPJCQwHWV84uaAg24pcMmSWYSPZv17paHkCxlyGKKbDdtHlW1xoSs3y+r6tq/scv
WK0QVQ/Zs6u98GjaWaKaP/OU+dVrT/SNt+zKsFn76yy0iODxFfDXsRwJcJCIpIOl903Dt7A6P82g
nKdzPb/Udfzr83v213MSnt/aXDcCvuzC1X55fi7fFkO/0Y23zdvgp2QofC6efBsRWNUUxevU/FPm
4eVbV/MDdwmC2tw8OEIN4UBYbKeDKbpy8/lFXT5lvXpePn09FwD7E4kKHdyBo5jn5G/QQH24kuwg
fIBIa5pvZbZcmUnXmS295zZI5Ssxzfn8Dyf8WzxXD2ArnWD8uUUGuHYxq+lBDTaMmjrWJy9QgM/L
cP5JI7dKHTa73wBBMWfVVN3753cOnf0r9241YciWhEgstOKUQ5r/I7SiK/YalTc/tULl40FC7Ac4
vKedIyJL2BcvqPp3R0OCBCJOcecXbvUMJauU4Mbb8oXFFfK97GSKPbqK9kcsI/mO9kakUZkBzjUy
CDJx84pBz+C2NBvQ6X2qo7hPHcRhn9nFwJSMaJzZDcjkqkwm9VaUP33a3PVkgfNUucsH6r54rn7Y
fYtaKH68YtI/3QX4uYSD+9ShyiK7N9GoeC+JDyb9nJu7se37BqsR6X8WM9rOBjWStAuIuw1bgiSq
CeqUwEOZiMzCfaesh2Qkhk83oEV+2Re6u8mZ7IS+a+u8537QZJzOOgvDaTjkjv/MK99ekjTKPerT
tT34uYPMOlKZAVqW8lctFyDKhOOcC4gj0kVESKlC3zdDxM24kdP0tbfcg7LDIvrAQFcg0Sre8tHo
16UKKrMBZ9t7xi1dfotasq9eHnZPdt6bqEevFvozKI49HbJfXSN/5wFFJ2NBQT/zdYU+yxL4LmZH
mAYRIBv4b7Xpm61fL92RzbXdQuhG8FtBif1CQMDSCa0cPHVEUApImns4ybgyYVKwYUpL64+Qr5Q+
2/jQoD1AwwuluSJ9eAe8PCJk5kEkYX5xBHXokoTg6iJAQ0e2prh+McGoA/jOtlAR3yvQ8Y8BMXTP
LCcSkw8H8DCW1Re2VOG7P5p235YBBzSIiugAKyDbe3OECINcwT8PfxtuAnD8MQhZSz//FIgxPuoo
znelD72ap0rxxREj35Yoh41pPs8xT6kVE1hU3LGJP/oO9AkKPdTGJdUrC3NNEkT2NOcuVBL2oUhs
lCrKlPSlyYa49X/MMUPIUQRRTwKRY3SQKJvuFXboZdrYYnmM4mredQ3t75n1m4eGSvqMg4IDnQQa
UchlRb8VemqRm6wqm8GF6EWUAxKXCX35fExfJoq/zYarFTquPD2zKu5P4eyd5vYZ4UD/sN2+zLOr
BbeFamfJc8S/xdR5J7r6TSN2iPJlX1Vu+vmP/x9c62+/frXmctDp5gYV5ZOQuGktoNY/6sYwnOxp
fqTjWD+WMm8y27kDT0PAZeItGrf2B/WbOUfzP4Zk23Na+idnQryCeCKRQSR72kAZjwZyElUNmE+f
/9grd3pNBlzibqa2jvpTQM2cNqoxaYwMis8//G9HQtzsNXUpj2yM8TMheo8AHVW3/GSL6iFfxtfS
h4SWG5saAI0+/7IrC9sawlTbeYSFeelPCyhG0OgihmRf5PeDuEUHvbIvXUNBSIV4CoKYhmNEzL7l
As3Irt9IgQr8v13BasMOj0kRzKgyn+YujI5AlusWGjgZfAHJpfmDaVrtPv+ia1eyWp8nJxROWKBa
NlGoTSDg/c5Ded/Et7Am1x7FakFuXLTP46odTibut9NSpnPwqxMIpbl1RLj21q7mh4Ei/6UyDfRu
VPkJX4YPaHpvHDWv3ZzVDBF2S1jnI2tP+Ty8MM6PsWApMebp83t/7d6sJodujmNnJrF77NU8pgrL
U+rPNTYd+mzQWPq3V2nt4i6iviqR4dqAzRIcQkKfRCEeK9P/VnS+MZNeeQZrpzYkG7MXMA0cUGi7
uzkSxcMyifbGaL5yrFjbtKc8QKgNqs9wN17qR4kJP8a43LCRJU0NOVOZbwX517t1eVb/OSmrBamg
F9IXssGB5HUfQv+IsIC0Lm+Uk//q/8VEuDZpVwvErRO8WSe247tiP700x+HBnt09NOdpmJp0Sel2
vgu25b47tg9kD8zpPtjcMsVee1SXP//P9XlLHcZ8wStt/CJBV5HF/8Sv9ILVQDfYrAzomQPSVIyv
MIgXmTvx5xY0yCBEEsznI+bar18NdrBJx7pvS8hhIwsFO39q2S1G0pUFau3LnsYC8p2IxcfKIymH
+ntEgzaHs2BgXycQmVTX3biIK7PK2lVNRsgcdWQiEHjj4+hFEHzV/StfxPfPb9KVaWVtrW6to5WN
IBhq8lTPAXIZH+ZeJx3y2T//gisXsDZWK6/XyIHygQxH8lrMeQ8WavulCfk/2M4xRNamaqd1lc0r
D4onPZ6pUBsP2/HPf/qV4+jaU81kNQivsDWyWN5oe6eL4MRJm8bL6+Lf8uz+Dzv7l03fOllmhsgS
PWoVHTkEMui+c7w8uX+G55f/duM6fwXTsnxyOY/TeQSMd5QO2fSyDjezDNRDy2QHtVvb3jU1KDXo
xkdz4uW12C0j9EWIylYoqDv1O/Ac/o138q9Nb9xztpoX0GpeJBfgCpe1W8OtVxhsP2tEESWdYwsw
9jzYGBH3pTYdieYXlnuqQOpeQaek13l348268njWCMpLuS+o6wXuweq9au8qyCARw6OX4+TkN77i
yuhYMyiZExQjrJb6FLYfA05ppOg3xjtCkbn9/BW7NjpWd9IhwGg60M8eXYaCwTJtnEt/kvxj+Xtt
B5+lV/CWYEPVLOIQmOAPqDZZ3Isv1GlvTCDXrmA1yyrJAgKJ9XJquS3SQJeHevE2leiq7PNbdGWu
XQuDUJ0oZjJBxr709MVpxyEDLPcDT9/PjCOe53LJclhfboz5a9+22mZFfslc3gbhsZH+917Y40Li
U2g1NI9eheoN/6NdcuPhX1mg1koVHstR+00/nMqyfgui4dxO5tfnN+3KU1nLUpQLAzgv5HiqO6gQ
26n+ReHy0xOABp9/wZXBt9ackIih5BV29Kj4e1s9IuHiANsQrFhqCxn5jS+5doMuw/I/+w9Y3ruh
YAphvkVx7y70OMv2xg269vsvN+4/H32xI7ceqBkneWH6OCBj7tGl4+8oSTfbaQrHdBxI/vPzm3Vt
kmfe//+2AaGFuT/29DiZ6mmoiL3LqYIEjMFyBYMiiF9eROW+85zlCP2S2RZt95tZ1m4iRpDWiNCa
GG4NOe51TZBSGIyAOCFs2NtLxP+cfZTrvsU97c7UxSH28x99Ze5bp/MYEFeEqDHuWqMzZKQi7p6l
jXij0/PnX3DtHV0dmBw5a1QvA2w9JoDnBYXae/gBS/p8Y/K+MpTZaij7Ey+dsO3JsUCDJit92Gcn
GN830tXwseYcEjseqbSy0KL/0xWtGSLuUOeiqizsyIF/HiANHBz+Golb5/z/Ucb/sldYJ/PUEekG
CITdY12Z56GpX+kwbRZwGuD7s8FxCFDdi6QvkZ8aDHtBdfneBNAI4rNHZHfaboNoleLG+3Hl8a2F
U44aGlQWhXtEAfMXLYuHEeL1FFS7GzfzyghdC1x6qMkc1LHCo67mtO5eg9ZJvNikY3nHsZn/tye2
mgYaKSvItXNyCnMYs+yj0XNCu92/ffhlWvvvHCMQQoTUVyzuUUc3QIVxIA8oCv8xEBGff8WVQeqt
J5aym7xO4dmrKk5Z+cvQw1KrrNM3xujlp/7tjaP//xI8UFiMyfvlWA2uOQ7gWiTlMMQ3btC1R7ya
AaJhgPVxiYOjF6HTHMfghNEEHZMkgnXNyn98xqt5oAQowvWU4x25dJy3yO9g+oRa4jDmvrf//DFc
GQtrWYmgPgIqhD9BkXYXVTkUxLuO3mr3/1Xvhu32WkvCqS3rsXXnU74URZFCeF4/SwdMVRXkS73t
66j90UBFD/8jKxmYJJEJaNJ0HBnJTWebt0aF9Dfv4U9bSN79CWuFvawu2XyjTnGts0ouD/g/b7oO
xrEkcOwd0XKH2TXKE/iexwTr6LYjC3gziOCq2nLKYM29M6F/+KfbvgatW9mHrJNgaFYwFWWE6viI
FwpJJ3JSN16eq5e2miEMV/n/cXZmy3HyWhR+IqpAYtItPdN2e4oTJzdURkYhMQs9/VmdK/86oany
ZZwqaDRsSVtrf6sph96Fzo6ML8pr1b0rgvDgz56ETj9Vm9IfEniwtmAaZDVS8MjjfL/9fQuzzzRD
wi1WgyoSDnlcHRQRafBwPfQru8+lMWtsruq8qsupufpZjvUz7doap5v6ngbO59s/fiE0mboupfPB
guS6ONfyoS7IYYahcwPL2jBJdx97gxFf69btwiD3YbRYlW86CJNNLtheoZIgmhPdrrSTsxCl/nqB
vBvcuh+SRBLixEXfxmNlbWtggrA1xb3kEZyFh2Q4keEb9e0NShJ3M+x5+/Lb7GdfignljPQbDnkr
h5OlLjOicYGKSAJRhoqhSi6/QklAd+OYtJsydLMPWVJQ0x1HExsiAlAIYiYrsPAEshFiz8KVD1hq
SiMUN7yYSU9dCiugPrL830lJozx86HwfCpB5ZU1caCXTHKfCzl5WE6vOIMuoetOXuExw4QDVbCfR
rKEh//0SYoqkyKxay1UuzKusKz8sTMRulDLZJnbLPzbwiKmW8nxIpXjtN+eaVF0WjRmff4jCd19F
KtynQSlEfAs0K71xqMN+AbkBbkilYd6+LXqBNGSoU9wMWAnubVD6PPhA2F5PEzaqgssmaFZ+58JE
N72ClCdQM+LNKlb1/ETBpODZGBUBbB3nH7cn+r8bm/6dme9mILFTEIlGd4oTjUJgUAO6Q6gtZ9eI
0lsZ9wuHhb9r77tXoMCY+FSnE9p6/uMIIFGmrFGxjS0Kj8ToodSPVCi5tDo97z72VdevfffKPkU5
rySiO7tJYO3GTH/NnXbCsa5emW1LHWPEx6acyzDz8RU+YOaP2uPBgxzzYFtk9Cq7Q+Ht7Q9ZWKb+
6uXefUiSw1ALIFaUqGXBEfWwO5vZH+wWI+LVVTVkjpL5GVdRofdiyQbAPqxWqGoJH9N+XOmKpS8w
NqKjQ4MG6Of8DEr2uZPeJyh0VraGS482Qp72iynPPaKAEuzvoAWMs1ys7E0W7rpso3/7vsLOJAxo
3HmKAFqSy3FnAToC3ykQkpjs6M7qAUpHiWT9xxktsTLhl95rHDrAx3DgDylJnMLteOprGdVE7hjQ
eLA4m86W6r/aBYN8BhuWlQ5aWDhsYxwUTY4+nzv77NXwehLTBI0PlDdRQSa8FJ4u+/ZKwPvQeLaN
0UBVBhUvWjbuq+xhSvmuTtnaTnnpQ4zhMKgaQEGCD8krSIV21bAbXtNdtnW3fIzSXwCryYt4VJdq
lz7ox9vf8+84QEyNtVYJ16AMtmd7pqd8Dpx7cL/VjmWT3KYEhYm3X/PvkU5MrTWq3N2uRULzjH2K
fUKlav0KlOFaWd/SR1wb9F2QASQdXBW4BsVVAYuvGakwVA+eRlnM+9GZ1zKO19j7/+dd8n/eJMrS
1QDx69kJDiJ9aLLHxvr0seYxZg2FeqqDXzfuvVn5paL5i5+tWSIs/WpjdgTpVEH5FTjx7Kc5vLrZ
0SV9hVNXtXJn/+9RS5gxI0Yuk96bYRNkecDSzN/HXEZh8g2yuYiuurMujR9japR2kCSWA1voVJdP
oElCJosN9Ica31Qb00kHQ6FwS0HaOWr5b1t9cCNoiopLokCYHOFu1Odc3UGKITY4qwcnlhJnZX39
d7wlpoK4cHrW9QLAvrav6FaOA8kiJJaAH6ybatdBrldvmuJ72hZ73dDqy+0mW+hzU1k81GmblXbl
xCPxgQqay08Fs0nUS3EpR/5J1NT7UHAnprQ489lQjA6MYNvwFdxVsFG3DcaZ13zPu4/5H0Cc99/w
ob0wyXUA7XdVDCOAH1dBQ4pUf+uma0Vt3t+8wz+iR2hMcRQclwEQi8gmWmm5Z8Dixr0jmt8B80BM
0xCWXwBNdMeII09cHvzcLo+dM9fgKcMbGH4IHLyHiOI6F2tD18TQwKoNkG4unhW0O6HS+atdkSrK
AR7eVgMQkBvawB4DgFovOeGqz49z9NRGMLvfjjqhv11usxO80Dwkh5w8vFAPpbMOKEVbuwdqg/Q+
ucsz2EnPFSqtgAYHOYOr4AvrivCT48wwZ/Kn3HvBcaHYK8akj8rtZr63Jp7ekaCnIEv5NeD0hUgO
UJ6lcdpn4geyTrC+qxCEOrfkGxDggM7Iw2pPcDAHTBqV4gqiu4NfWs0uDfHwiGRzcAQYM3gFoTZF
+nywn4Aume57mEjGrVPO24pVfDNeK0rtnrVR1fTJEeTB+hiWDqAKWWgB3ODpP9ib+AcPaomoZSlQ
ilbvfRpLPp8t27cP2EiMcKEg4xYYIzuaeIAPd6f6zkK96k6RVL0MsNiLWhB7nokFMSbIKDoAldIj
e9XY/ATCPfY7OfTVwgcNRThuCVsScGZKD9gUVTXtF1DB6KFQU/Ha+qiiaBscC90SgmfAF3Mgn1Ed
+6P3/GmLrLx8aTy4R82ZGM6i986dN4LcB9rcScGSaSdGDQBbb7db2aA4qspJe2FF4DzBGjT4QdMe
qfce2G4xiunk1xycDjsdzkExq3umnHQ/y0DjUYA3BKH7s7W7HrchIOwCuBrBIxIyYFT8bQCU1pHL
skeLW+SkoNfeB4z/SvvWOyFnar84bveprMoeaI6C/IQgAfAdJprxKwFFfDMBsARIQoMxHJWpRzeg
MPE/YMnITT2r+VQ2bbcNZZVvIbgMHgsonF94HyogcznbhVLpr2DEitemEd0lnfwUKIL5D4hBLSTW
qngAYiRBA6jsvgu6V7+ROQqXyYgOEfyslICrgeM3eyiyZESV+Bx4bXZhDVrYKSU/JXjiCfwS8Ccr
7vGNHLtyK0NffUmKaYpnmtsHnKIpGNqoerSFn+/9mXmRkOCmV75oD5Jo+oPwmd+1OSrB7X7mPy1g
tE5sViO2iFl7oNjt73LHTlAGBsFqg/njbwScGu5aD6jBkFJ8JG+SDUa03LIGKVzg+v/ybbJ9MQTD
I+i0kKy7Kdta0pn2jsuzo5eBD10jpABZCeViqMlGMXD8y0nVW9r64FMnyH+++YClPFUNUC4DbKW3
shzSrad8oFSUYw+7xmMTsJU9vMkrHAgAxALMr7OsfNMqGzUFKYiPT21I7ceyLYDFCoWMVdvPB047
Fzewxe+E1iBMekWyTSmu9xPq50ffYSSMgOxIsK4GUpy8Ro8XVtcFB9rLYW/czr0oIwHy0g5PUOEg
RhYelSzrbw7qL3L4sJfyUWkOMl83ELhX1Ch0eAACJ7xULku/+Y71WXHeBogdLc4aGULIDqgttufN
3N3pBkq/2sVLLD4398jBDKBw4srIr5GCqGF9Ado3EfpRZxiFWeXrrd2k4RlQ6mHHWNZumfR0RPs6
uDhglV0UUjj7Eqel+wwMtnPvBM1njOric0Jt+oqxMz0j4TshnlpdBzrwNLcssivtRbNm86FsifWM
q0f5BmW0jdKObNzwZJB3RFXU2iYT0pSyp1MA77AZzvAypAES1tJHIAWq6+hMFkPifMDc5CQjn9oq
B6k8AwXTqrT61k0t2cLzrN1ZOUvg/VfmLNvlgCNiKgAFu+l5To6VZGA3Z9W06ft2OjJK6YNum34L
NhS/5FBpHAE+0fABYki7hcTlRzVDImnTwn6Y6oo+8gwMoFbrYY8ZjGEqMBdkUMNJ0576w3RlHIKF
3cFod4S174namXwFgq7bUrvU95XM+62TF86+YHV4IfbEnhWH0UymQU1hA05uKDdwHlBRDR1xS9Kf
HRh5ezE02SVFxNlIV9Nt4XtiU6IQLEqZncQTtXUR5XYy7/Or+KhkDHsgbL8q4B5hW/jIoBJ5rsu2
erF7qJ5EXdQ7II3Le5Q78091qZKI61R+KovSL6MJo+fUCBvGNBOx95ICeAtU4DZ3bX2is2t/Qy7c
PyYgcIPBKdkF8t46CnHnGcFKcL4PM4B5Iz+fYAKjXfuArErzVOPOPFaVFl880FB2FS2DA1Si4WGc
Q4V/Xq0lnNk9iTnvPglaYumSInkeAen7kUFWeIBoKniifTsfKtUUmCc229i2B7a01fgnQLGAYxtE
dzcgzXl2Eby/UseaPlW9/KUq4oDsBQBJN05NtVFIj98PnVIXl1nd99GVIBu2Kdx4hnTcwzxrvhtn
XWZoYkXnCJttLOYl3CEQwDGKdiWH00IEAk6zdR3fesM9Y/EC4/Hs+wzHw61GWHggaV987TvQEhOS
1Rtia4KWtLtXsOVQpGD50IYHjsTCkhTtXU8m+n3QGmjGeXZwYSky61TN181YDzP2l972oJ7lXrGl
yLgfFDDQkUyJviRSyN/2UIDq64UBKqmuWFk1wqTBzvK3tCvyu8wrhmfEbX2H0EvBCNHeM6/m+q5B
iDtWlsX+0Bnaia1oehIHIzZddRG6W6eDv0dR26ieG8vibawtb2/XojoJ7ozHAf7nZ8eR2VZR7Tq4
xKIgVcNoKi4yVK1HSTihpCJtU45wLsKTN1cAK4Oe/zMnwxUQW9SPqEB2VzI+Cwe90DgidW7vzh3r
cPOXoyRkKqgA5dwaNhRYnZV81cI52yzsaGF07XttwGLMwxjlrsMmwbrUCrELLc/a3D5b/DvbSswC
Dy8EFbwZIc2whxYQx57cSW7dpcWw93h2AsnOQ2KCrpz9lr7IyBwgdx4iiOKEJnp614MhFaQlPNXL
5pRYfEXQvHB2NWs80lawIB+kHffWLFEO6B0zuVYpu/Ts62B4l/mAIWcd5HNhx41ovsBCHiFEhmt1
vksPN85FoQDzJRwaeN75oFDPINDGKEHkh9v9vPD00EhMuA6vXDC+h7PbWt/KmfwcSbiSkliaCkZK
wp+g+5WVj3oIEC4jgE9PUpYXGxTKD/30v0Wj71rdgqox8CdYCzQe6TezUhPsNKavtx++8OMDo12a
cRZlxbH9w1a43ruFUx9nMsNmog3GlfrqheN7YLQPb1HIimwNppgFcxZvgCB4cmFzrr+KsH7WUv++
/SlLs8sISQF3yFyDRB3jMLVpWrVJYbg8DrCaAiX0Q68wi1KotAPXr0YHXOlmo5yfHVdxy3YSdR23
X7AwTM2SFD+18aM7CkC9xBapG+66MvjYMDXrUfg05lrwxjmn1RcLq1HXPnV67YJnoY9Ny8AmT1ow
WVK4pnhw9kk0lqnCaktwGssD7OgAJuyRsbndRkvvug7ld/Nh5hWwVz2SUOmU1OfGCw8DINN+C1j4
4NoUhYbhmrB7YXUw/QOZ3SFbw2bI3JTLtj7PgZwnPhjeQMpFE7BHYPJOUGnCVHB7++MWBrFZj4Ld
U+0y3yuw1OPK21d0jLRqvswQmoEEXK7k4RfyeKabYJnYOUrA0yTW6fMgUBPc2Vuu33jKIxAldu3w
1RlXUoZLvWXMflD4pgaOOVDOyj9Ufe77Rzh/TOir3Hq73WQLIcwsTIHzVhtMncXP2m5Otdv8gA3W
Vgz+x6ydiVmYMgdJWtiz58TaAzTabsiXYer1yv5joXnMohSvFk3OCBJ1wG3SiATiEFDU+zv5rnfV
q8XWnDAXGsksTqktuNzjNODEzaB/gzj2kvfqKEux9h0LgcusUCEKDFF/gjTFb6k4ceRsL/2IRMTt
Ll6YFWZpSlvWDmo8cWV5NfkCyXzrFG90ynfCWvM8XWqf63e9CyqyZpbHahBVZhYeGA9/JQXPIl/7
K/vlpfYxErKMNoXnhShnxLETDIfmkA3ydLtxloaQsYR3TkmcQTvYH6SgLjTwLPsD3v1WZ7jXWdkl
LMRBs/IBhymkEYgGr6QCKCFnTv8I0G15rsf5AWYLe0pTvbOSNPhYFPSMpbxT4OgOOKjGtQeQ8/Rn
8JqtnX/vkca43WYL3W0WPEi/tiZX4GJ1hg3hiBSFlL898f32wxdGq1nyQInlAipBQpwpmiMsDl+R
bqk21tg8IKPi7m6/ZGFAmWUPZesC5zC6TnylHFhKv1YghayssEutc/2w95PB033YeWkYy8aGK4T9
PFnwUAxWlBQL49UkajIv7FBHeK2GLFzY8LXwfCd9iLOqfRItkNdOgWqx24201BPGrA4LF7Z/XaLP
rDky+KG5/EdejRHSfysDdamljGmdlqC35ah8Oze4uGDBN6IuRSBWunjp1xsTuy7dHKkpKFhQIvBZ
1CgWdpCM5lBBwwlMrkXupU8wFmh4L4ERnar5XEhoIgnJn8TsEaQQ1cpnLI1UYzJzVLN0nEknnhIB
zGL3yyrCFRHDQguZZQ5IzQ01qvkQlzz3DnictzmHhQQc8nCt9uf2EFoYrWalg8jhZysUac9urTed
j5tNKb0XXgYvXQq8iqqLNbXgQjuZZQzIMxcOC3h/HmaJm4PWeyOkXjlDLii3iVnD0BakAjVJ4OHw
S4ShBnzGbOH2uzljx0CMp3ayDxBZfs70/I049UOQ0a8TKx977T75ef3UF84Lc+yX243691zwj/tJ
k+xptzbQM7i3issxRJ14kFztN4rp4PnWdAnrJn2YK5keElfIs+XCHLUilJzslA7fg7Rnz3RUqIvS
lL+4oL5EtVV1ryhSwi39UA/4N+glL24DZUs/zNBF25N8cMlI7qgjf1HXniBYF2SImMf4A8BV/t1U
gz8DtCByZmldPWk4fcJwSaKXW00OFazi92jBKbKGIblPcJo5Iw/i3Few9zwVOOWA1iOdvaMHmm9s
BuarRXHho8Oex0j7VV8rkMq3NdHOMVNOsUPghrVKgdVAVk54LiyeoGQUKjKd4D+gog03rENk1Eym
l1Kx7EsyOcFx9JXYTylcb2oXYbmY+vEysMBfiWZLI/D69/dxXyomKYi2QKnwB0rlyXWTlU3KQpSh
ZqCsGOjUPuQsDFB6964Inly1cpgh10Dyr8FkxMmpgUFH5XrNeYjdg7xDhW/TRd5dcOSbdFcfyUN5
Sh7cPGovOKrd84dhJfosfZMRORlOalA6kPosQ3jC7vjEAeQfWsfdkTKc1urulzrFCJ8Zvzpqw5jt
bOv5hyvmtwqGIyvr48K+zqwWwcWUz0ovIHGrre4OVqow2JjcedcLNu2QvIYpQReE27Sa+0+3Z/5C
m5kVJBSGcSwLIa1xVKm/TU2bCdzZ6R40/3HtQLgQss1ihdlu/DoMKYHCggSvQNHohzIPeOyQNNsk
ovUPwNZXzx/7oOvS9G7OZEFCgfmw9VnR36UE38pDGjn8GBKImKULbRsGHXitNPYR64Ds69xDlYdX
b935bUK12Pb2Ryyso8SY+KCX4W7xWs7nT/TErllSzxbR1SBWXq9pbr9kYSCb1Qs45rq1qHskeHsV
93n+yPi4sqVc+v1GBAhEMSQ5HFrOXV6/pNZ8ZM4Ue1p+yrKQr/z8pZFrzHZP+3mA6S7PPZzA5w7+
4cmU/SAJ/Xy7eZaeb85zt2oLuE2zuB4EXOtzNcNELazhHDdMK5FyoQfMegTQbmB+AgxkXKReCabl
9LNxw5Us78LPN7X3I7ydYQzNSOwz6H6BWateRYOr4wkOACs/f+kV1/n+bqo1KQzDQRDE1YYSWTwO
DUWKt9wn/bxWxLgQOUzt/ZRYVsm4bceMpl+Tq1kdinN/1RmEt0J/yZX7seOnc/3Cd1/SYZp1NW27
c8Pcx1bBJq6iMoYYaU0BtgDGIH8Ld9+9wS5LQYJ09mO/hMRIQd4ELIxvwdeT7WoUubRgWrXJGOup
uif2mv5+oUaNmAJ87Ze5NzclidEpDw2dnFelciuGzIC/pkCmRL1ls99BqaYvHW5MGtspVpp0aWwb
IQD3hE5eEtpASDJss+CrgpPn7Ym59GRj4hMIJxILd8/nAWmOKM+LT3AvXnn2wgL8tx3fdxNY/CTM
+/bc6hYeu8VuKs++HOLOrnb2/ELF6+1vWBjYJqFk9koLvss5hPIdzyHwGT9lPNdRGrR/ZMEfOCp3
br9oIRKbnBItEq06PwecFR4rwKEMVR9JVqDebm3PshAFzApPN4TD1Dw4oHCU0CRCslidBjgpbWEG
333sqsSs5sSDUUqlEx+WEUV/cbgDUzQ1u9ta5j9vN9PSRxgBIEvnHFKQASImeCzlXQMvbG/jwEP5
Y4+/DuV3w4pmCFuSNfIsC3jTlUUsQQ4FlfH4scfT/z4+ABqLq8rzAcofdjREYgJ60M+0EPnK71+Y
FmaRRTNO2p1ylFTBOfRJJvXJCSy1Ab10V2Uw1oDI6k4Re6W3l4asMb+rrgzroFY40U2di9rdJMNp
E85E4LNCEEr3t9tsIYrYxvKuLY9wHvriKrp/HWVyV7J0pbrq34PJMasqpIWivxBp97MPn4+NcBVo
lTBLzkpvLSH47x/vmAUVPEWiXU4AZMzWcPLodIDX0Eq7LP14Y1FPdNZ07oy4DfOriFlbDwU1rv51
u9H/HfZg7PvfgTraqBm1pd2c4b43bOsqeQMA6pmWcIQUI7TrZchXzrdLLWRMaBsGcjkWcpQMVPzk
wvKxDPqX2x+x1ELXV76bzJALQ7Fa4ugMRu8GCt4+BxzNPtx++FILGVNZdCKF5BZH/gn25U76Lbxe
TYQvIaiaMLBe2Z4vvcRYm4MARctT79E4zNxH2HJdpg5Q6SHwodbGQpdWkJre/px/z2VoBv/bVi3K
TxxdNUlcBONuAtJqw73Q3mjpF5FbqJVs2tJbjLk86MZuHY0J585H5OyiyYPdHnA3vCh2H/oOs0rE
xSmy9shAY8sbg0tqwQLZ68LkkBVFd2BzVnwokjtmzcjAYKMKDgWLexZ+8zhweIBjB7mzEloXZoVZ
LwJnsVZKXN6cM7CfpIT/kbdy3Fh6sjGz65YGvuyt9gx3Y7i7u6MDh+m0XXn6At8Glt7/HUfW2LWj
CmB+KaR8lF6Q792wCjfZyNWpajhqoLGEN48lhdoBVcwJ7D9TBpA/nMiivu4K2NJ086GQazn0hRFn
Fo1AvMRo6AKuz8sZl/TtAPPSKeR97OQDPXNSrNG0ll5kxAN4jBFUs0HxACkKrllnb/wpAqff4fCe
wfPUrVfizr9XeMfUYzmCa+7ByOyMJNOWO31UoECeDGUUWGdWVxeBM8rtqbQ0UoyQ4GosmGOBG/Zh
+maV5DhVa2KdpbYywgDrK5S7NXjyDOPiCSIXhsLPMXnJ8zVN3ELoNyWQ2AJVyFZnDUZ5WbRRa6ew
dWYOPQJdoVZCwEJPmHe7YV2nozum/Cy9X11dwSIWWm5ISXua7Ev7rg297e2O+HsI/P88rWPe6roF
mCwUFMNznej8YKV5dUgnNf9GOc4uzSU9j4BwRbUv5ROlbvaYwJTlwEmojglAhMdSk2HlpyyMCVP1
qQcnn7Iqac8yKM6Q1pzx+pXIvdCcJsTbIXqyBnXdctjeW6rI18EOVKRE84Z7qi0deBXx2f7Yzs8U
e+L2wS9CjJG4dOd4smqxsfrkPrXk0+0uW/oYIwyqrKMJShicuMelQ9QVjdwEsv/ZeVl/qMbwsUaV
Qf7p9rsWZlNw7at32xwX/hVQi1ck7uBZ5PJdnvwKCpiNtv7KoWJpMhmhLYcZtg3inR1LCNvZ2H7O
xunsiMH74PONXU6INHYQDmKOA1Ef2hq1ZuNna0o+2NVGGHOU17VTmQAxI8nJcq7lYqOAB0Rajfvb
HbA0KYxwlqdJUbR5q2M/1Be3KI81rE9uP3qhb03dZNM7w+CVoRPz0juXUwmCiDzJ7C2hK62z9ILr
AH43eLKwR5rR67uzctujSEo/Iml7Sqfs68DBE7r9FQvbWFNBmTGS4i4bfP4kgA7Q+eJYY0QsFBxk
P3S4Zte20AumktIroaOsGozSorA/z2R4wdF9ZVfD0Bj/iL++MZsD2vMMZ2gbaHD5JRfWs2vj3hVr
ygWzYJNJ59z2qJyzdbV2d/VPe7/Qhkjrv/2SAPfHbJqS2Jqb01yCm5LD2mBotr77kkMUI0obN71k
bzcjcgj5Vqe/bvfVUjMak33i4LPaFUUz9uRR9yB1JHR7+9F/Lyz+1Y7GRE+AspEhSmOBS5H5ISRj
H4uuUsWubxS/q+CFzCPNGTwvUPdStZuKFu2Lo/R8chRk1VGgBcPBxHWcPfVcnW7mUOCKu1HNz6kZ
e5h6hxmqZAvY0j+CINSDnVyOaXGQ8ITe1H01f+j+0jHZ4XkPc1sUm9mxI2oUivV5NFdDNFTFmnJy
IeKayszahqROTVg+bFGrc6/hmISCC3GXWVb2eLszFia+Kc6E+aXFuwD9nKFtwvZCrsJs90kXK3Pm
793IPzrbFGiOCtFETYGKJwGokiVzus+LsH9E9j4/trUjtnadDJ9R1gMwmi5lsUGhVLv3UIV0VIXH
tkMw82cH3thb2+5x808rjQMjm3AmKuqjL1d9y5ea4hq23sVAkKFkM5bwKhlzdsGQegb85pzOLNZk
jbeyMKtMlacNZQP3/QJS2LQ71l6QbWqE3ZVFYunhRngKLeTgQiXduIGZIHJaF4vmx9ujZOnR17+/
axrGVM1hAK7PPFPNNzL68hIEjb+m3FlqeSPYFDluNcpZ8XMFSXVZiQN1nDOgaEfNxpWd2MLa4xkx
h6iChw7pJiAp7nmwp4Qf6h6eXyxys2llfVuYrqYostOOLnHF2Z9V6rawvnS7R0DYyI6P3pp320JH
mNLIzm0a+FJk/ZmQZDiifIJEY9ewlSTc0gcYM4BmNpzsLX88s/4gQBqjQ7qjqBu7PYiWnn7t/XeD
SGVVpinxyvMYzikKzOek2+ZDSS45qCQrmaWFbja1kW1J3QqF8D32pUG5hwfW/NmDZmmANz1DXQWK
3rOoCYZRrnzTwvtMfYGQaSXsEpoz0cPSKCDfRMGaTanZt8TpHv10/Hm77f76+f4jjJoKA90Tms2+
ReJ6Cp9RLdVERSGrjUeTKfK9RG0h00y3tGguKTJfkR94h9KZD1igmqgavC2xlH2Y80zvsYJ2G1ib
7yUqSoYWRnfSHVHZTOphX7WldWS4HgZ6Jh22UDHA7GsgyCp7jdp0ZUG/WCi03XnDquXRQguaDgRe
IEJrmoskdr1iA+Gks0U9wr09B79xx0M2vA5fbzfh0l7KRHcLJF8Y1d14bpVW0LDCrNIS+nMumud0
8MnOd/VXObEnzil4WOQ+wZYjgmfe99vvXxr+RgRCYX9V+1kI9osstj0AF5Xb7Sa1dnG4FBmM801N
atWSnPbnJK2ead5+y/tVROLSs42TjeczF3xJRJ02dA90lvfwmF/b4yzEflOCOvmtHVh1BXQ+Tn11
9zIwXHjOKGL2++3thl/YtpsK1I4oZnszwnKHmvmdLvRnbtOHNpP7DHSfnKXnVPBHbtUrSdulLzKi
qJc1YQ4efH+esaPfjo4OPoVgK8DI1vrqANmxu/1ZC+PJVKSOIPVqx7K681BtJ1JsCnCjiVizsFvo
clNgKtrRygc/BTM+fMtR5a3Xbm6XHnz9+7tVoCETANRBjhWsoV9lNn9upDzcbpGFUGJqJOVcJyDu
t9flq9jDMPAySPbgZBOJgM4ptskwrWyHlnrYmMqAJObBTCRGVHtdIOutn/7KvWfdVB98gTGZrc4K
5SCz4UxmjbQRjkDJYwrU+NC+3G6qv+vGP9aTv+vMu24gcJVU9OqRax3H/bxJDvYu2/AdBadgO93r
MwDTm7vpTl76S3Wsn8iX8iHdVyur5oLMxTF1k2Oa9YKy69sBKaoikH3KaWepndj7YeTJKPh1+zMX
5oiplrTm0PdCH+9x2aUZ0E3Q7mxvP3phHJsiyT4NfO121nWzV22Fa+2Kvvzgo42NkuUFtBkL/Gpt
2Z+TYoxE0K7EpqWLGVNECHzVwIlfJafZgQ/pVKC4Parg2C4iBtHymaNu6F7kyj+BttJuUIOq9wTB
4G1KxmTcQa8wfsntQb9CpkJWPndh2hJjNk21dEIrlWMsxnKOesK28Jm9NLT83AncwBfcS1YCxNJh
1GQil82QQKDWJqfC7aAVAu3jmSpJgMDzAPVI4Mf6lNLGfau96g9SPftO+5th1o8U54ejkwBWigYY
v4yK1J/A77YjBAI720B9nkSJ7ySvt8fWwor1V5T2bnI6TT6C3pP3cdjr6dLXRfbYTpm7gZVwdseD
MT1Rt+xgideo4jFx3TU11UJPmGqqaQCDppvtIe55CMyTCHesmQEiqXCVQGFRFw4fu9D+q0R/94Fo
TR0ECV5UgQ5XanCv3UuQk8hv4Am8Vny89DXX1n33krnKAgruTxtPgYCAQcDceYbrmqvqnaKeDYe3
bCURtPQmI3vaJIxnWokuHh3X3uUh/5rx7rln/XMLJfs2116/EjmXcmcmQNkZWSbg5ZCek8SDXWuq
my7bTV4x/xENQU3T7BftL+2i3nlHU1k+8sF1vs8qCx5QgdJgtfKnDHWZdjFCJjKBRoNi6flBpnw8
6bEY00in8EsPw8b9OfiB/hnCiK3eFiVWVNSM0JWi5oXgacrppLT9wZVOG4d5KS5dNXv7trDWGMBL
y4spohvgSw0zuaCJ+7nIQfoJ9YAikB6aCStMAO3qXGo9FuUIVpbULNh3tM/heNTU7Z/bE3hhg2Dq
YDvLq2fUvg+xrhL7RfCcbsugtS4hyoSOfABT4fZ7FtY3UwebF9LJRhxnY+JZ1id/lM0GJzM3wt2c
tRKLFrrKFMLSLPUHILXbGPrH7Pv/OLuOJUl1LPpFRGAltAXSl6/2G6ItCAkQVoKvn5Nv1Y9XJDEV
s5iYih5IZK85JigFXCk4gEC3P2Dt6d6/96iBETuWAii9UN0i+96t2IOXNf7GMbM2DYubpWwnyUSa
NpBEUfmhQfXhFXpX0OpwjYhKz4xf3/UVS0hl2QLLh5CtOXuZ1YK+BHm2LnM3KrQrQ7QEU9IAkD05
9tklhA95mYqEWr9v/2znnyT7jSjQvq6rv47ITOWuLgI8+/LNir4EURCV0S+ahLGOg+j+PvnGo30T
3X+5XJL7Pf7zeDrtT/v7JLm///D4AnpQdHqJfh4Ovw8vv0+/x+h3v7t7OpxO0eH04RSdft+FUbw7
yGj3cD7vdruPxyP+6+v5NT6eDw/nGM9Jkssxxr/Zxef4eLlP9vsvyfP1n8Vx8iVJjsmXYx5tMShW
D4brGP/1vRT6up7ROHfQ+O2/8YD5z6nSQLaFoJ0NU0UeHa7CnUUlxOuKsolb22s+3B7ttXlcLHVv
ytKcNzYFVZAeSNbFYuIbS2QtqlviPSc9B3lXEHqaMgY5TivqpXW0xx+CgGUxN0ffetF8fGqQJuLl
LuUf7YDsHLLl8LRyDv1HZ7ua/VFPMNWwJ9s/GWtyvijHgqpinoqf7xu+RQ3CRr4FV3VKT3YHLxz3
UyC2DtF/hHT+uwuwPf+9KiybZ43b+u0ZBogKMm7im2CoVkLK1ZvgFFk4zu/B+Hl2tHxRJ2JU9ofB
n+SHOuXkj6F0PNCqhn0mL4AyROM0LWIIGDqJCeYdh4gLokV91Mb3nlVdiLvGttrv7TjD02ea65lf
VcZyN/IpfBFif3DxiazgkWadPszwBItrCllDyTuIfuRG80fSg30azJAamsccvAQsqPRQlxb7zeo5
jWXha1zxlSN8aK710FiF3b2AviQ6biGr2GHyfDbBBG5Iq3h2fQInKA2f0Zj6Gg19YCV3gFbjXxTE
HR7dtEPbZvLmHSkz8oBu5/gB7TUvgaNfioyqbGOvDuSXdtTVI+nIGPsmzHddN3c6Gi07+1imBSoU
Xu8lxsBho+j69o5YdAuy+Pa+gl3hv2cPdk3S6Ry7haormnERs6W/g3OWCDfu2JXnL7G7nJvczVVx
1Ylr+VNaZCLmVbPVH3v7irLZNaT860QikE7LNSYQqOAXE77M8xyH1tkvtqzzVqqe9hLCG8AyqwhH
FZwMax4GbR1oJk9dzYCBYPCXqmKrbpOy9p6yFiq7rgA3q0w3yhhrQ7e8XgCEgNwTimyozERp+9hl
n24fBm8H3PbST2WyHe2XrmrPQlndofDYdISdSvNIae8+jI0tz30asN3tl61N0eLgLj20RmHCUp4V
fEMuU13093U2dBc7I2jGN2P7PrSavSxQ563nBV0+wktb2b9VWSc+zO0jMBs2VvLKhyxzf2qgsFmg
mAtmH9nVpeclRMKNs6UPpG+2fHBXXsIWMRfkQ6lB4kBPCojS8cfc0agbHuoft+dihZdlLwHKhoux
7kkjzgEbbD9KAevRR6fJSz+aC9xAcdv3EDQ1xOudCALrgRcVPIPRptsP/qHiYhOutLYGFxdS1uvR
qzoiz8UY1nuw3vkPM4yeE3vEtLtsHiGo5PT6cPvD375h7SWgOZhD1TOKc8KuwjPp1Z2de88WDTYS
shV9A3sJZB4nYc+V6ulVXXrCheAqDVxFbtrPiJnMXZBx9+QRt39xStPC1s9ATTMr/ekE/epegFqS
6qSsjJX4teV9Mj6oRVlVZhs/b2VR/QcHfb1p88pXZ5Y29DinqXPO83G+V5AudaO5Y+kGXGFlUpdS
+ZmRmfRIIM8GQrM1wKhIIi0jIBROqEicHGGi0pCCvj2pK+fjEiVt7LEMuCTtuZoEQJpO3R0GWtON
0/etJUMZpH//fbVM9oxv0L5EsJvlUdkVH1Ojf05S/v7/f/31+YtzkU+O9KEQL3GcuAd4HTwRP90o
U741MNdHLw4RJ8ykNeQmO5cmFPeIYeYDS9st6Z+1gVlU19sQfgF+UGdnO8/2/vwB0cz+ylF737As
zoW2p2IsdAXxYPHNhhJzanfve/KSfuxbkMUnBk9uBYwHOHwVNgsJb20wDPiSfawKklUda7IzRQOW
0T6GK/yeTuqp2pLMWxn0ZeEqG2s+F6bMziEERQL34zjMkSXExtC8tW+vv//6XX+FUa5DO5UNYwHJ
U5Sp4kbbQkdZULh3mvfipZ9mDFeY2+NGxW9lgS4LL1UKXpSTjvl5oma8n7MRQFvhbN2ha2O12Lmq
UzXpizCD9ImDZgjhT/CTLmNas42jYe3nL7auK6pQ8sbj5yrjd35THVC+2ECSrs3EYusahwNl0Df8
rAF6CSp/j/ICCGlB0lFn5w4b5/TaByy2MKXIYVHM5RDemN3XZpJBH/l8tk+39/Dadljs4ZATSwbu
zIEDcP6Q2TnIVLQRh0koFlX7HjAPFu2yCjqLzrg5nTjsniGb3X4O6Z/bP/+auC4T2uuDw3/vhswp
6hLq1/xcajDehP017OAJWtSXoJVwrZh/l4jPuHi+/baVGV9Wv1qH2g206XFYF94nyBh0cOPIgFHU
922I6vfM5i3l0pVpWZbCLA+cw3HEgFHzOe/EmXofXJ1CdXor17sO0FsDd92Qfx0jme2Og1e4HPKx
wy+qhjsg6qJgDILIyys3kqY/WoxutUFXtvnS9a2ghXAKAvuLqhjug77SIPGQe90AtX97ZtZesNjm
uYNaqqPtHGHTnk8T8Dwv07jVilh7+GKjDzO7mhi31slUX6d2AD36ifGtoVnZ3/8pKPVCCXfALxfc
fhjEcJJDt1EUXpvjxd5WEyxNtG6sk1MAFOAxLz/7AnbrPgUiZMr74J7mNX+G9sMW3fvtZUuX9aUq
EGSsQ26dwG3hSdNDfzOkgLi4hTFJ28FY9z3TjY3/79ULDvnUk4JlqFTkU+QYlz9Uhsz7uhTVxive
nhe6LFcAgQZ9MMJyuJ1omDnIPovRN37XqUuXpYrRF4JatOYofzQfJlmNSdaFx/6qqtR71cZptfYF
iy0OtjTti2LKoftYRd0YxMEmJODtlUWXVYm5YqnJfcLPMLdM5grHb6ljWNHsQzXdi9D+CDued2QO
mAW22NktY6mferjAvTyIxVD9Ivm0cXmsDdBiXxetdup08Pk5F9ZTy1RC0Py5vUDXNsLi1gbQfBjh
t8vP0AE8kfy3qcg+C6eITFvCMG/fRZQtNvfgwbpcuYg+PA+OKeLRcVxQc1+5+wPaAcntr1gZoGUq
DlPeslI2xr4JoJitvhfvXUDLJDw0aceLNMWB5JI72c5V5A7mq93R737In2ZiXURQvtz+irePb/qf
lDoEXpwJnLB+upvmAJ2lR5gsbyzPfxK1/16kdJlH16FfjPNsvLOWky1jO/XDqA7s7lLljvWrqMkA
Jxxu7tIJ4hS9XQaoinv6ijWdvnWh0qCdO+IiQzik6S60H/pydpKBO59RXR/2eQ3FItF29d61G+sB
fqxid3tUVlboMiPn8FkOAkrSE2bZvphZVc+M5NlvPUC1XDajt3HUvR2hwazr30f1xICjH3yJVM6R
X3kZynh0vWd7ap9st/guyvmpRuH2esC+o4KCA2NpaKclItr6ai0XENRPKNbtt8J64DLf2BRry2lx
avhc5KEd0PREveJbKb1fXWMueuxeb8/L2uMXJ4fsxmkCziWFGaM5Ej7oeM6rMw2rT7efv3J0L+1Y
hHY4cQB9ONGiOgQTbMVyu/9BHf/MawU/KDUe5nRrrFYOkCUruVR1BjVKbZ24ZaO5yaxX+HZtlR9W
RmpJzfUFVO16Z0pPs/vJmCySDphR9sahsfbLr8fuX/ExK2bBGqBOT3PV2qgC9mPx6E0O39+ehbXf
ft2Vfz2+dR0J2ak5P7sk8Uqzd5QTF4Rs5Iwre5te3/rX03s/69B1ws2vmtMIxHtX1hDSR5KKbXj7
979ZncYuW3JwncFvSebgA6Qo6r1vGvclK/LmoZlQUvFEBoXTEnBdaVMOOJnir9CEmdB3U1sOOWsj
uIgLyKwyNnW1deoqF+JxVyghEHRM0sRpnOl4+zPXXrLY67X07W50IW3KAsyPkLtSFnHVTRujuLbI
FnudDkL2Te2mJwW/QiIhpOha78y5KV0ECHx04bI2WMA/Tic4U8BvaUsre+VnLzm6c+8p5Vyvjp7A
oShlKQpONdmyZP6nTvbGjfofZxOLIp1Twjs3/tA9pZXwjlXX2vt29KxHeCEVD7XxrbiHKVbCQtR5
m5z8RpMkyBOcNmFsXAgH2GXtnkJa0IuAb5/EysjJxgWzsiiW1DYrrHQ5u1V6qrKXQH5wnTtna+Ou
Pfr69782rvTHufRtlZ5cuJsVMbHA2soCCeZwQTn7fntRr0xfcP37Xy9pmK5KmqEorH0NvDWb85/h
nDsfbz995ewJFvuy72B9WkHS/jSVcKtsrPJRyRF4m3T4zeA4d/slK5+w5FeDHJbLzMUKJC6/E5ne
Ka429uTKFCxZ1b3y+wZnWwoG7kMVqJ3dTFhqW8ywldFZEqtDS1kp1bh9jQljKmc0PhnknOddOXy6
PTRrv38xu71tI/jprr+/rvdpzYsELfAPlmiz6PYLVgKIpe9MYaNABC0ofpZUiS6xiVM8W2FbQGbT
ar5k0wAcB2x2hk8z97b6GCvDtuQ09mEIMxXiW5CZti6q5c+Vbg/Qm/3h2s7v25+1Mm5LcRO3cF1i
A2p8KhsL/hj2L8u1n6ceEjq3n7+yZJeSJqEqM0Nzqs5W14aJqpyTnVdbkpYrQfaSj8mGcqjzKqjO
ZUpB+URB6RspB7br4HWYcNcHpKWBfYWsbOhy5EW1tZzX1sLifix5aqTwkUGXw91Y7okLMJRA/fsn
dNTjTm5dOCtzs6Sf1w0KIyZDkZo2OppzLwkayKg7WyW4N0FlCGaW7HMDvXs1GO+ao7QwjTHDKYT+
QY2khMoEfmRZMrnQ101h8PPitZmDqC0YEua0LPG1aO7qkoSPYY9Y+vZaWVvu12n+64QWAuihASIH
ZzKM3cH3WPix9+eCRlUwoTtiBIx/br9ppYqw5KzncIsbShulTQqXWiF+c3C0icdRCb4rwia5/ZKV
6Vs6CgGaYIViqBHm1EXShlWEFn9UV19uP31lYy2Jwg080Nw+T8uzBzTGfZ/mQdIGndzffvrazlrk
AbwGrIhbbnX2c1XVERVO/WIR0Gu82bqq9rc/9Vw1iZu66rPbTdlGW3hlXvzryvhrBfQtIB+F7MiZ
+lAKhOVwfwBTpn2B7zQ5EKVRWALK7X3LbUkldkY4kzXEIWfETOcGagRiaCK7EXc52Yij1+bo+ve/
PqdQqQV322K6tNZc3Q+a64j3c77RiFvZLks0ESQ4XUFhJH8R5cGm00Gnv0FXi4N0S+x57ecvjjnI
doiawHv4UrZqP6R0r1Pyent9rT16kQJ0qL23lYQyWKftZ1DdnwoQlTaunLVxWWQAKF6b0GcOfrb+
yHHm2/SgB5Sxt5RTVvb1ktDqwNHY1JJWFwPWB4CRKbXi0fr1roFZcllDT8BmtbXoueXeMyxrH0k4
bOzplTFf2qdggLVwS9c9G6ssItawBipDdGMzvYm8xmWyZKsqJRikNcBfN3LQ90JyFWe5+y1TiJeA
Ogy7CzC4w92QWyKSsE4+QLFzS6dlZcaXXFZRTzashyGXbSZiosBjX1mR78hs9qHdb0nurr3kOqx/
bWZAeNN+6GGx5gXlDzgof+7gUMygpuT1/ef3Tb7371cQx235fDWJhM7EEGWOOASFft+O8xabmYlW
j5qo5oLjtT2YOddJKOl7bJ6us7/YzyTsTYDusH0eBH2w8xAoY+tsj/Rwe2DWttxiS4PI2gYl6/ml
zPwYzDkgnMVdUYzvO6eXbFUdwPjHlo45s9r6Wje411T+5/YvX7lIlwRVERA4IeWBRu88JzEl2Z8Z
DK9ITs1LmAUGbB5I7ZbaSqzc2mjhrUSnS+JqWs0mxKkNCwmHxATcwb57yk7zQON5PoRyi57+T+bz
RsHCvW6UvzbEdPV6ncAmRNpAW7JLa3iHjykTsUpn/YiqOngmNZrq3ej1kJNjDVIX5C+ZUeVxdkx4
J/VgPsyyGiI6euVlJDPFxIbyOKaV+a5mewbO23JO3TAS6BHbRuwceOidGRe8jLyyzT5lNMhjYNTt
o7maKWLVwYXUJ9au9xySwBGcnvwq74885cFBUZhGBtVPWDqZfSDD7Mnrpf3TGeULeJbKih1/ZnvP
0urLkA/8CCC7iu2GTXU0t1YwJU5bgOznVN2R+L63r7WcDyq0ocs4ONOdB5/sJFNulxSl1e5VXg7P
mennp2pofQLWkGPtvF7395atvPsULZPd7TW2sjvsxbHh5m2oKOX63HS/W/mF2o+gF2yc62vPXhwb
aTqEGfF1dYE3CcBcHecI+KDgBR/nseEbK3Ztk1xf/tdKqkuaT02I/WcP3h6kCh6lzHx2jR1EFU+/
ywBaGuU87cg4b/k/rJzmS+wkR+XHg6/bcKmtdIy0q3kcOlB4rmUVQDN/y9XpH6HJtzbJYm7gPy+Z
y/v8UoKQeWkcnwVg+c7uHdFZtg9mTZKih+PAMPihAHVVZDu4wbn7yXPHuA+V+QiaK8GFAOXvhs36
SY8W+ewAhFvHugnzb14aDk9zZ+Dry/3U/Y6InL9OwNLaSRZYKpm48JB1hH2i8txJWllVT1XdOztR
w/MPSRa6ULzps89NDrcL1nvdvoP9QQR9ZXKyCXMSMTc1sunB2nOh/E+CEPFr9OpqFxKNY8UH1sFK
QIcrH2Tfh095NXeJlxZ6J51CH8e6mfeF8FUiIZ4IErrD9uUs3URSa7wvxtxHGV02+8qYrx0wIbEv
XXZPaWjO4RDmB3j7+CcIh1dJiQIelHBr8zhA8zKioFXEk5wLGKN54ytUjTiU+bRMMLE/dZbW+4Hx
9wFt6BKuUtdyFiSszBlqkkmR3bFuiFmx1XBeWYxL6fu+ag1zwqK5uLQUD03uhTBWEHvjKH4J82rc
SBjeDgDJEqbCPWGk8rP64rCfLN8j031XxE2WuBRZF6NblHD+MQN0OWrsJxNGnoH2qX4fGIkscSld
k4a90rASs3MTya4/520Zab0lIbNyzC3xyDLE+gX9DCcQC74wPj2Pgfd5zNot5bCVGV7qEjSAJAm4
JOYXUrUJSBqwDTO4VKDmrJ3d7Vtg7RBdxEhhPXiZzOhwUQjtOCSX7pnn//FF+KmZqvu6bd2ocPIm
cSR3N1759oKiS7xyd7VLSl3JL27QPcyheJ5kndz+mrVHX4Obv64EY0RaZaLXF0I0XAifB0QT73vy
orQxBalA3arkF830MzEMnWCi34fgpkuYcm4VjlEdVOiC6YLwAFSrLdnklRW6BCT3du5CQdHNL6BB
PQvOj0Gb3Vld/Xx7VNYef52Hv8bbtn2RNw0WKIjt37Qnk6GBzDWt/XfWz5fGR72Vu/AUZuMFci1w
pyzhpBYO0WSxOw42oeHwyzA925qHtc9ZhC321LtdV0D/wQ3U5znLcM27xyZ335cwLPU7XMvu7Gxs
84ulnWFfDi1AVKrp3tfH/ifF/msuLAdt8awMMBflV59bsTeBzD6zJBef3jXZS1wyVwCUtfA3utTt
Tyf3d5Z9Hxi9cSh4b4qwIBlcopNzUfcBPEvSs+1bJSIAsHeOIhjgLmly0j6Y0Gv+SIiA2yc9o94b
QVA/OKemaVvIBdrWs6cn8yWo7ZKe+sxXr1BE51+mIdTfdO3blxCy8h8rvyBfiiYrk6oHSTaG2FQF
SCRAeQfite5dNvfmqQIO6ck0TJ1z2yOfFC7AfSc8xP3ASu871EzjcezIj8zpwq9hBoH6oeJMxkgU
6IuxbehXlUMKnz+IGvLIL+v6weR9kbhOURx5CwIfy3Nr7weuuHCHF1+BKQfrOsvbHfHgBB4VUzfe
gVgsj2ldpyjUpdNRO7gskfI1+V1hNHuBYBhYDYyqw9Rpd8c63/ojRojARBoyGj+LyW0e81BaWdSC
yX8wNOgOEymrUzvb3U7qhv4wM0sfpQqDvQqGkEc5nDAuI6RroUyh4QBRa9CPKS+hkAJ1yfKZhlaz
T0WafYRbeQkeBTDvj3PKvR2xm+BPyWr0GXTlPxvD8PmkyllEkbImpBX93glEfZ7GGvKR0LH5CahX
9+qMQwp0F5wyvvmT6+2aTpPpTg5OWN3ZadM+hYo/BH7aonMACbPQkPrOlT6JUC9o0eL2i6TsG29P
iVXe429VAm9dPyYwgdqFvWPFRZbJuGncPg7R8LkDUgzM7VnRKia0pbFpu3knBqf75BE7+NgXQ3Cc
23xKqhHGJrwdoJLopTZHJRC+hAC56rgNHMxknoURgJbkNFleAPcNoM1zWABChrmY7+pGpR98PaVH
pZr5HGIzHtvOTGDDEX4AFdpLwkKBZTsq50cQGHinZqEft8xir3MzsT3Eqs1jnXvuD+BQwp9s5voT
rbE8LFjU/rRoZscTqohTjEQgjNXsTr/AXo9Tq+tj5gbVvGu4z+5GOBIHpj+5+QxZTc1ey6mK9Bx+
oyrjMaSPq10rANVoSXAJZPPiZn61V7VX7zqiRshJw3vbG3i3o2XhfO+Rvu3yUo4fNW3C+9HOMKiw
GT+aIaTnooH7blOOdEd5A2RGUOtjTocW7jBD2QHxMIqDFLO8h8OCt0/BAthnaaY+FAy/mcuiAnLL
6+y4tYAQmNBjeuAWWEys8cVj5SikyUR5j14IsSkkxzoqCbPGPSi9duKXFv01oCIPYfgOAphlDv3w
xp/02VXT/CkbMU02oClPAaw+js7I00uBZnJs+Sl9mB1KX/wZDLvOq+1jS0SK+iYHTprrjiWpw4Zj
wNmwn2a4tlYtRlDZSiazGmVCaNdhGdhkL1QJ3BMjgCPEqgPcPQzrdjeXUF48AzzoewflZW7ChCtg
OIP/a95BfMgKsai5qNIYBFS5t7nnHqjpoRsH5CsMSb3xO6dFLZLKm+W3LivKCxFV/QLzze7Q2HX+
mUxM/cC2rmPWZk3M/A4qL1NGGxQSwIEmeygpw9Vogit0bFt+/SgbycHkckyaRbVGtbtQGJu4G7g9
x8SpaBmXjaieR+De5I4EAj5qzCVOAryV+SSDsbwfoTweRK1nTy9h15FDUVTWK/QCXODhXNsOAM1y
YEkTBH73VeZt+s0y0pxTBU2iWHjN/KjbPAQvypnYE7YG/H18qCLipPFlcUI/MTwG84Ceh1FTC2Fz
uL4gyQbZ4kFrnE+gi830KGnJh0dlz0NUpZ1wdp1V8e/5FXfezKGHWH+2RgfkmVHVCcxFywppkeOq
eGjo9DxVIwB2laHyaibAqz/vux8XIaI3oLfbNbWB3JP3mGYccUrFvxoi1UYMen3QG1WBJc+lDFXK
Oyabyzy0d6yFVAgbvllp+eog8sK+3WLNrUTRS/kXyJwMXe+jsGJG/uz3dJ+JdqvNslJmXJJbUHuw
myJEmbEgPNw3hXc3WlDuaAnJUb7pTtYcPPqpfhc+hSypA06PWk1tYNjXiFcAqHeu9SiDrUbX29kZ
Ydco8q+AC2hj76qTV19saKL9CRHenXvfbWCd3oOHOVhbEq5vR6UQVf33e7JigLBBKZGAZ8BsQkVs
EN+GcvzwnlVLlpQBEjpllmVzBbejYNfoTu+dtqXR7EIP7PYbVhADZMn97+k4ql7A9YmbMT3nblui
wJyrT5rNdsRx/tzprrpMPWoykFy5q6SXHdU89rtS6OxRQBHloRr4Vo64Nm2LpgOmCXSDTJeXvLEe
G4rbzplhLBX2H63Aerr9yW6wNmmLvNpquwaSBA4cSHEBvk6Dpve6b9I27jWKdXM56hFdYxTUcjm0
UwwQGPvamNR99QRlQWQH4/C9JzWpIkGm6qGtkMNlYVe++DmyrsQRk/e9ZGFYYuOjcB61qvVhYDXR
Og5VMQMo38HQMXWRsHp++FGSaUhjn1XBKbP97rOCOWCfAEevfCCNS5VGRvc2gomAdTvUZAZIPnlp
9TRYjnkOHMbjHLxQK3KlkyVFZ8wX+GCG9s5qy/AztJOmnRpJurM9Y0UOOpHfIdwVfnNmQF8PViPb
T6EX1lPs0H56VXXQJxO0/lBWhJB0NRb02Cnu34+jrC6iytTjIAGtsEzZBLHrDoVJiqGHcAfaT01U
tS7DT6/tqyHt0Fqfc3u2ikhVVn/oglrG3M+gx1MTmQsI3VTps20FKYac9B+dcnI+WE2oI9tVSCHC
4qmnyj+69sBiWYfuLw96Odm+qbjeU7BsX41vQwevsNsjlLAROfH5rKHhcF/KMI8ctPbOKJCyE5Qh
UcsA7y0KkYhFdq/GPW9Cg9r3TN1kHoryqYWUdVKHQKakFrcOJawMolAE1n0ftE3S2rr+KsY5388T
bx8nr8z3A3Wqveis76LJ631OvDSI8hGeVfAZbqD6Q90uZkAMQqWTZUUEErj3ZM3YywP31BfhtCEA
uA6nTw6cAUExa034OLQuzEhUbmUPU65dGteOwsAhiIODTN88uIjqgUQ01V2XNxV0jnwc0PHY1TKH
Lgych2erdE9BmuF8ExOj2a+ad8G5c4EwB6upQTW8oIMfN6xKv0y6sCL4qfmxH/pNbIH0Aa8H5iBL
YZn9YBuf4f16OkJhvP/gdkwfRe7SnQshznPLaufizpO/70vRXXJey1cbQoZ7qOXxE1aVH1us7o65
18g4T/3ikWqTxcSMEPKqpiGCSJeCRLmi977vugdVW308cct/NCRMq/2Ef33p3WyOXbiI3mvlIY6p
jH8k2m7jkYniC/DgTozgSe16U+URhO+95wrzCwKt+9hoLNOonzowNKWtCOzyeHeXm1TsWtL6P0s1
+velPdhQ/UAtTXQt+eoFQXGc2rq4SlY4UxS2pn9wu9x6YBOUkvY0LfmPIgf4QCD2/GRR/cevtTgo
OFrHpB1p7Pra2VepUfe8H8ynKWTysXaQgsSZnutXC84UaHjBfhA6jijbH4M0HEHoADgvUl4dBrsu
DNWxDp1+LyevT+ypwUksZfpxKNIRojnS1Wi+WQ4OEuaoXw6D+mesmC+OkIRsvGRApvahrmq0WQoo
3zSRz4r6AyLPuYU/+QjGgnb68U7a8/QlYzb+N/N9J3ZCxh+sMsD/ltDTgqGqWyBMHFM9QdSqYxWO
xkyifQFfL+fH7WN45ahfMirCQEAMs0CLy7r+THRsvBSW4Br+OPVGgLH2hkXBkc9YjykMi87N3AdI
Mhs7dsvxPDLzMczMVh/h7YCMLKll6OK0Xdsg8JOlfgn6GTYG/cvtIfqndfXfoJIsyWW5HFnQDyjv
k+f2jh+7iMT7LjpBF/sruE1N4j3PZ3q2DtXuNT8fr7qsn80GbmvtsxYBc9UAzlOPpLqQHq7p4EH6
WxHsyu275JlNRduBL4LGy9Tbr3mfPo+5dy9L8uf2oL0dxJIlHQz72r0WZdQFJuYHMsg4dZyXQvW7
VnpR2eqvzN7SJlwbo+vf/woycQUxhLAYI1Dpu2Rq5yyxpB/ub3/I2xkFWdK/ptS1KUttBf6dPDuO
l9jMe+7d6TDXP5pyq+e/NlyLsqqEOJ0D0zMNaJ5/Un5ZRaizfW5dWNkX+kV41VMmuy1PtLWpX4R3
AskervY5v4S4NL/C1Nf9nLW1TJoOV+vtUVv7nkVsV2mSMyDdqwvOrpeQ2fe9xT5Xbn8oWwGGafNK
si3t+rXzZbFFoPpVKp7J6cyQgU0UAZrKdmb4ydstMba1N1z//tcCc7pgtn2dmjOQ1meTlcfcyGNn
FS+OrJLb47WyypYMK8eWzBt1UFyUgDaoK5P/cXZmSXLraJbeStp9RxbnoS0zH0ifPTzmSXqhhaQQ
CJAgCIIEQT5Wr6Z7B72e3EgfV2V36XrJw8tklnYtJUX4QIIY/v+c73jjrkRHe/Zb4DSfP36THy2N
X0xkpyYr7griK8Gcfffqv6rr+bHajRz96mx4tW/6Zpd+wgbZ+fzxu/26bRbFJw36LgUOokNqw17P
R6pi2smGZEjLTVZTRZudW1G1HDmUolnNDQG/nrDuguzhzIwQnzxNLece1loVYwfR7Fjkb8KKf/34
W515dn6QMH8eC9RHHG06RjtWvvrp8TF9wf4r+70XP3lqUJD2RzXM0c5rpkc2Ne/T4FYZVb8Hh4pO
jVadMUXnmSre6SDu127iR5tR+fJCF/zMGD71WY0+4lxJCS1ZFUftGg6O6rYMCYpScm73Ayz374LF
lwo9Z0bXqWOnwcZoQEcw2kWiQKL610lqHJMmpG2Uuc90ZonKDTLlPr4xZwbUqYmHRrZM5IjGEYOU
PkOluvzkgdT39vGrn5lfTk08MhU9L3lgd2XwbXJnkLX7Y+UxS+UlV/m5z3/8+59GbcWSMW0bi1NP
Un0Xgf8W2EvxYOduxMljDiYVapWOQvtU8TyYvT3q4XdDOqN5Uz1C0bKITZGNySV02rlrdfJo93Gi
cPJy7G6AYimuQe1GuyRFEgaMyKuPb8e5i3WyPI4TuNrYvE+7yImww2dsgWbTpXSYMz286NQbMiXC
H0KK5HATBMOymKcw16bTC1Xa4BrhdnqhFVKnCsubzwDROtUiwSnFz0JNyusGCNKNaExY4/xEu5fe
FsG2KGSz11zz1yEcm2+kTn7PYxT9qNz8NGwiMiZOrN16P6cOg+DILkmd9hcu85np4tQ26KDOWRqP
NPujMZ2ikwEOb9aVZW6lu5XtJcPFmZ3IqX/QlEXBgZQfEMDnrqKwWaO0mtuBXicl3wWOeXZCsEh/
a+Sc2srCpuodVHX4Xoevyt9PMHh8/MJnVp1TM1lrQJid4mOR1vBtI9WT9dKNScpvH7/8mRF/6iWb
HTey3DL0ilkACVzy6Dn6+8cvfUa+Hp1ayZIw1omYomTnHftWFHrQHKCIetkQpjeo7bANzBxDZgXq
m0EzFcu2suHm4zc/M1mcRnQ6vkhMZ/HCAiinrCmRkwH99y13JycTfL6w0Tk3wo5//9NT0rnSdCwU
7V6i9tBYCTyR2YIitqyhj20SsWP2gn7h3DA42eqis1G4bMZBdDYhEuvuVTCv6vLh44t17sWPF/Gn
r5EM/ix8nuB5rKohLxTIajDl30/zJVvcr98gON2V8bkOwHdUZl8ma8wn8EigXFY9fvzpfz2Eg9N9
WTqgk1+FvdkzzTO/ua7EhRf+9RgKTm3vCJNpRalkfTz/YV3uekpvdVc43+XslnfgYdbr3/oGp5sz
hmzKoO0RiNg6t5WkC1H6+e+98skARYtN2970/T5xNo3fZxCoXpiXfj2HB6e7MGC9p2BMEUFHq4eg
dbakfaAGsocKabNon3788c+Mm9PNVwihQWgLZGv26GqTH/mXXWbcSxT0Xz++wWlQdB/OsZQO4v/K
Ic087+DyR8JhhhADNpM8k/ySmPPcxTrZKY2uH0BPr/v90IPtV2wVDRYIUslnyOB5cKGtcu7beH9+
ivuWegX6bGBsJ9TdinZim9HQdOUQI3eq9vsXdMWTXJRpufz49px7x5PtEjcGOHuBWLqx41edmzwO
PruiIQy7FUXxN3KBN4wudabOPOanuycZTCZtGeYQolqIy6OsCi5U2s7cndO1AtqRyS8IHr+wcYaD
4w5dXvTSAOeKjpQpnWqFfRj5rSUjOLXJIhWGmSFW/R7UC5rPwPxnXWHYLolReXWbCIqCsOevrm0u
Db4z09ipZ7aKkbQVcBcgC6RzXXv1JG5pq+eVaaiXKSSw/d5oOF3uiepUTGxp9lGyUNkwLmd4TZbs
plIX3uDMCDi15yJkYWwNAgv2GNvZ4KrM5d8+HshnRkBw/PufFkBkmEDTZTC2klFsOQ23jKkN8xSk
8q2rFqoYLrzRmQnt1IxLg4QTr2iQrYek3bC/hfxl4YXrj7/FmVYy0E5//hqdI3A7ZTjsoR6y0Lu4
duODnXNVAUq85TNpsrDH7a4SgRBbm0a3qkLnjPgoOintjktp0OeNfXmJJXAG7ROc5tTGIbISAggX
9kXSTVlVsPWg7LKmuH+AN31qiXokQqxcNF5QM0zxWCPW7OOLce5Kn0y5nudNAfPxUCO6K3f8W7g+
kmb78WufG4gnM61flhZgMIx0Lb8k7M1nv7XJQ9/nz/cP8sCRB34x7H3k+UXyCcij3B2LC1fk3Kc+
KTFBmglKqg8xu+n40iF206H3+vEF+SUJHwzHU/+uF7WT9uJk2M8SBjwU/uH9B1B37yvk6aJd365m
1uplKr3pra9IgMUB5qclpAZ8OwV8zD0m0sxJ22FZ9cJbM0QDfPn4s52Z/vyTgeAitqyh0zHgVIBL
EDubsK5yt94Ejvt7w+HUBqqh65o7S/BQ17tuXETVhRt2BggYnDpAg35yU97jhYdcL9ttdU/35tFd
NIt6Va5MFi3GldymO/0YXCX7bt3kl0psv0zMO97Pk7EivK4uIFTFzujKv0nW/RYy2NV4qMsM/LtD
u9crsaW34xXfN0tvD7LpMn2UF0q47g+P6H8tVgen3tEqiea6NGW9pyUIh7kt0DVX4fBkY04RFeFi
p1HCOXTrWVVoZLmnjYU1JmwOk9HuJ0JJmOSRATc7MU1w1TgpgxYDG0kk9zBxTNOJguraEE+AtNgK
lkVI6clGFSQIsCqaNDPxzHLt8BZn09m/s7Uwizoo5wVxhgKCVoOmdQFBpO8GYK+o0N5Q4ZlniW7U
99Qt6KFFNshrevR4hWB5rKKRdYs4SOMsTKm5JpLWKw7pZWYSN350empyZG6wTBwPrHWPFpANbb0S
jmOXbB7lBqmP9kkakBQ5dL1LBoHT13DwEppNSCI68KmNVnFXTYdWCm+ZBB392kF4gCyGEbAYcEiQ
+1Sptrlu0Rt9wFmPOFkV+uStIF185SmoAWkowCbpE09n8TyU34AJTTOIB8iTj+CW6yqCMoOMIc2H
tvgSith98UsPSS5FOd8CZZHAVgqhzezHKrOu4UCc1NMI1a0roPvqzWKWbX9FghlqATeqyTpxjL6f
nB+n/qC/EdE4vtBwbsr1VBr/FZs8pN84HsY0qcS+UyXKiRIVUmum5qVrumIlJeuvk6CO9jHEsznm
5HRbW+pDnNBAvqLB9FtO1RCj6cjYlHuQRRbZFPnDYmo8EWVtR/FjfazMEsGx/lVCfPehbRF/mcGr
nO58rV7oiOkD8xKdxD6ENA9s8xHq3I9npjMT8imXoHS6wAXGJ91Z/mTrbslLemGndGbxO8USgPcJ
Ey9R6Q5sO54FKJDLKkaszO9BOIJTMIHuHWYb6Bj2ExsbtI7D16rX7IJq4Ay1LThFD/CK6snrcaxA
gGqwgJmUvs2sL5aFQoRNIcA4pAV4R5M7lgvpNPEKZ3KketagAkoRkFv4jrsFb7AQOdqKfR/23g16
d5dIfucWlOPt/GmzqAajpE652cPhWmAvytcNTxKk0/dqURb8wi08MzhOTe4BQT147pBnnKRI2mXX
hXj6eNSdGRunVvaQWolETQkmHsdDAA/mF80w5JmOLyyH57ahpyZ2iXDvYtSdv4Oirt4nvpw3Ec4z
i5kkUIk38Ae7vITrtEGNDKKvZES9CRrOm74e7NqHtmtN6G9uA73jVfjpZkHYUxfuJLE2z1vWPNct
y2h04dx4ZiCc+p0FNoETLD98b9sbP233aWK3Y+2u4e++MAh+lGF/tRKebF5KElsmj6NgxPP1CDEQ
u2oL4W7boiWbBFhRmhV9HHxNez0/YfUQODi6fFWHtZMhUCDGfzp9J1EEWmCOZAsxhbAKy0ptatd1
kek6sg3sKGbNQiUhQ1dQApVU4lySzJtJz8MKvE7vTjnTmGHrPqxI3DqLwXT0JQ3JtFPdpNYVlImH
BOzG69pDx5W1XpnHCW+WrV+SZRuCbiTnJN1z1ySLuCtdyOhcd5maooYeDf/PEO5tUADr7krIwpZw
Xgd5CqXWhSrSmTLFaU5Ll2BHSQZso8yiapYQnMcHnLrhJLh40DnzsP6YyX4aZT18xpISlNmYqxGa
G+1aHV8YAj8+5S+GwKn9UZUDNIcpRhn6t6bPxsENmy1D9MxDgvisLkOIC5wplAbuq/DTXd+pLpt7
9iIGvvFhh/nCnMrFLonoecfCpFu5E4vXtdv6UJ31l0RYv+4F+qc+6HH2RtMHtt/73dQu2lqLJbOC
L6GnDDYVhOYvjkxTMJXKJ6+v9YUT77m57OQgxqXj9OAGpViWizcr2WNgnKcpDS8cHc7c1lOHcd1B
v95blO0Yhb/rpeCPH0/B5173ZHddV0jkKHmFZpFuVoJOy5DyC4vnmTnp1D6MhAQPYWOYMNB+zFpY
shwllwiuXkfqkmDpzEU/dc2WQkf9QMZ+30zXBqK0ACGVzeD83qbox6Ly06OUSmy2quZYKoVGlfub
Xn37+KKfuzInU+lUlAJkWzyj0CXv/Db82g/DEkndC8w0vyWDCH7ESf702QdV9mgvYiWACiFtDqSt
ckfckM7mnbjUmD33NU5qBAWrQF2tfbbv5+ghmth7G9htVQzXPv/N3d2pVxYuo6gctc/3eJ9pWdWz
vwyYCS9MaGe+wKlR1kIuL0nXqB1LA7oUundzoHeDJ5nE4fMcu+rCk3BmmJ46ZjnRNp1gk9sHYl4m
dFN7culdgm6f+xInBcNoDBpDgdLbu0XjZ34yPqbR9FKxdOFZTLYfj9hz3+D45j8NJ1MITG4RRqzX
rfomyaKW5kV69/GLn5mDTm1MUNojI8R1+n0f90UWtF2aYQX2Nx+/+rmPfnzXnz66p4ABbpOu36fR
vNDg6CHLaggubDDPXfyTJ9kjCJcSCUro7bSK5xWiRMcStozVxx/93IU5WVMwT1CK4zdubQQ0SjTm
6pKU6NxFOXl0KfaLfemhEK/5i1O+F8gQ7i/hto4D7xe7hFPcyTRoz862wrw/OAP2ei5bDmWLPD1U
QRdpL9mGjmZa/LhE//bV/g/6Lm//43X1P/6GP3+VMBQyWvYnf/zHoxT439+Ov/P/f+bPv/GP9bu8
fhPv+vSH/vQ7eN1/ve/irX/70x+WDQ57093w3k3373qo+x+vj094/Mn/7j/+5f3HqzxO7fvf//gq
h6Y/vhplsvnjX/+0/fb3P9zjIfzffn79f/3j8Qv8/Y9//s//9c9//9///Pf/819+5/1N9/h1J/5r
5Pu+50NhFyB5Ftuj8f0//sX5K2KWEywxKApFkFX88ZdGdn359z88768hfO+Qwqap67k/gnm1HI7/
5Pp/TV03gK44TpwQPoXkj//32f50d/7zbv0FkNVbyZpe47dRQ/3F8ACk5gdK6afnsSopMMcDqbdq
bmDv9rHHh0nIVZ8blLXWbA5mm0WBRboCGAIH3yNBjRP0rMwWnn+B7EGbEGi56MS/hzqAmEKITh3M
BGNCFtSzKBGFIsI7O+M5J7wMtqV1AvT5ade/tlPtPkWMQR1RNT5INn6lvCmjwtZN3lFZX1uvi1+c
FoZWpwIAyE9rc624ijaygEcqE+Eg0BZrUzimCxklKnfT2X2GY0XjpDMfy2WB5V8L1dCVM0xtvaHu
6H13XORhLYQam804x2NeyrQ/1EQgMNoi0BceHD4eIPG28bJsxuaOIGlIIx6yDR6gg2jEXpgjJYt7
fawzB3uSKxxbu+0ANNvaZ4UqYVQPnE0kbHoFa1fyMiUjENxlEpEoG3lBbiPuDg+1r9kzzGvqMwC/
475Old6bScV7HszDi02UizId/EzQm6lhoBmJaL+Fo8m0IGDKaImLgSTeY8LDgclBfvGryCuWY9T1
62B0QFbg2JCtQjUFKPKY6QY1RXEfF3O6TkOnXdWzhpOKOzxSm0qXwzWznXeP1CVTZjEFRjdjggMY
4VTUv69ar19gHsHnj9m+ZQbgeBeggsYHEpU0ZOhWMP20D0nlpUnmVn71GaJV0AUQPboukTf7uZEt
X6UAOjzqXvMjIJqAPlV/rhuFvWiRtiuf0eaKicFFGRu+7CKLmMA5NS283CkNLEmmYvfDVMdVnoC2
V2VhaSHT6hPXXQ2OsWs9DkmzGoLHJE4PgEZCpAcD5dLCb3Ur4DlZ0BTgXtpEQwYeCmzzFHvfR1Qh
JljyxxQx6kWyiQobPDM10dsk0vaNz74+wFE13HrjUOqMArvYV4pfJbrb9m2SADJUzQdVCfqsO86/
KlMjCku2brFAnVBcybog3+LZqiUJQDfIIilkvfIBEr6lDklhtWjKBVcs+VKXXAKK0TXsBjg7tqZ9
bBcynmc0nEG3zV2L/NMxpuIQDQqKaSykuIICt8sDAwGUi24oVrMKy23PLPnO0yj9Fmort0Mc+KAF
hhqqboCn+5c+zFSKzL8rP4VVDqcBPt8h+R37E8cjY72W0Sjhkg5xtEcYxQJxn+PnCSKjVwc13iv0
vZ0bJ0HQSgrteN6jQA0nQqiW/tBWLwXMbI9zFcc6L9lwVJdQD1n1Mm3uuzLo7+a4SR4IeIZvoBu0
fU4dRy/gh6pWdYvzWpFE6koIQdejcOGql050g+kPrUuLLdtGpHbczSBK57NOyic5ttGiQpH7ug89
O+A7jlrlmD+OiW3pVCImyW0AaOrhI/VA/DhMjufnTe+rG9OW0R1CL2UCZkHavrki9kSeSLj9R+2l
GGK60kuKOuEW7x5c93XgvblGRs8Dn4o1yCHzfVGBMhiqlC48J5mjzJEzQG1pSTeuqUgOtUV3q4rY
LNO2tS9dLMJPTmpGXN+kQ1yEO4tdWjGzGgNDFyYWGudJJ3lIwkCtRtGnSyA5kmcN1+mSWCARCY7p
UUZ6U+1nj4/vcIPCxl40AC/6wp8fk0EkTxB5PKk4XqJBtJ/FlTIzPcxOB5V1OVqSzw3epUfZRw6F
dbK6jBOkA2Cyu+37abqeDHoHyMb6Vsb9bSGm8kHxcIQf05Pl+6hL9DoUijkiLzwOCAiIWvdxr+t3
rwHdALvffWuod+0NfbBAOoxaoY+nb7hL9F3jabPTYCeupWHsHT1HcxvWUQuMB/U21vWmV96jocPQ
oGkfO8dPszkQJVtyv2pmZ6ls564mb+41oKTllJdTOkt0MJT7ObWlqPJeNeW2Zh2KIB3WW1hbVfvu
zvOn2cbx44A87gDNhcZsuZvA2FoXDs8FUc7jnNoOEVWw9mlK5LIEumQz1BW56px6ug1gDe0z8G3d
fIqovhqa0T46dcH2DafDm67bFjy9GvIyyujSA4xlyiCvma/geHTuQdRWmTPZXW0Cf+Exec38mj2A
pYKWEufdje8N6ZqyGEbDWI7z96b1jlz0CTNvX/jtEhSWPvMCog4qVBlYF0BnIoek2cwO8CK1ZnDR
trNce60JPpVTnT55Y6SBzsNAW7oYl49lVY23pSr1VifQSKh6IGvMvAg76Svnuo0qunblMIItIZze
zxCbRuGUS8O1QXTMZmjDaRMoOmeK2m6VIu8ZclAvXRrIOh6QRxZ+DYYS1lQc37xHeNE8hOOQOcpB
Vmyu/BlmTkeJ+d0EOk4zFqfyWijZL4YIIENnLMwnaX2yHmAN/RzX/Zx3amRB1nsieMWPIDY8bTir
wa4JpxtgSVE0qkqOtGNZ680kg2BVgHCIVlKYQ33XLpyuHpZ8ptVmtG156/akfu9liu5T0cUGhmeg
UrMek5TKxwB0PaS2iOreSWS6H0PAbnw+zNtxmrtbt3SdXTJ2iGonXf0wttY/RIEMdj6ac3ko4ADN
Ap/LdZWiH4tQxdJdtw5iPPOoVOG9I4fkC2Tc070/xhipEx9klylYRO9oUCIEtQWL65k3ytu5vuze
HFPM67j1Y0iRA4Hpnk0gXcWNR2XOu87ni1oV3g7oWnXNVRzuB57YBRUFW7q29nFdwBq+jfmkDDqR
srgJm77ccd31X1B4n5H5iU0MoCf1O3CVYuH0nLxQPQa5NUFxrYaqW8xhyu6hiK2+R+nAEUIKUy76
Yx0ZdoO3rUCUrOdvteULup+zHluEHFFM6DqatFjouYhytwzIMxU8/loqF6tN56TirdOYAWMyATdS
SLHtmsG9mWKH7CA5ie4snMWQhSFUcxvQpL1SQRFtyprAuDWAHuMuZRI5e3dQ6OFh97bCw9hek6g0
65gm/tJUfrIlnVd+0e1EWOY6Qi/g73f2rZj4pxLrG80iIfznstR0zetagvk50UMNHvMmrgPMqlb7
B1Qf9LYHCqfOAhpzaGTGscq9qIYXqYhaPL9hSBaelnAti5JPj0OBSsWUpsmV37n2vq2x02ixGC8K
3HJEA5feja8ne4elrdlOWHHuyiDB3Fo4SCtdlGLWGQdDaQcjWTWtm6Ab122XxA9uOPJnkdbVquol
BvXYEr0bvYSwJYAwWLnRGakXxTFCZuFOCc/KDmuJX+nPZV2YRT9XONsN2K9lXmOwjGiZbAPmEpx/
hvhzGaCvPMu+f9DKrzd+1PRfA8uwTQxqu20nDpZuWvtvc6jqFXTaYwbX/3JuixLJDZjTiTpGZHLb
iYeg1+PGKcA7KWMaR+iX+nbVp2REsrbjba2uxoNNplDl3uybjYvrj2oRsMKVCGD6taXDv9WTa+4q
UhSfJiHShfSC5OBooYIM+IriSmI1vCGkdxdBVQS3LOpgg2acwblfyrZDidtLigcUTTHnzA2Katgi
+ms6BaXI1BwjUNIQxnnmqSFeQ1ilYZyDLnvFqOssWWuwte7VUGxLXo7XpRnkbWtMcjxWOAsbKfcA
PEAM8lVgrcF/wROjOFpdm5h6K+VgOwZgke8jJaQaioUcBwybhjQb2sThles4BUNTy0/zloJdodGi
eSXVWAIONUW36D0VC+vVZjNPAzNod8hqCRJn4+bC96dnE1bxnqSYIjLAGcZdM0xQ/vCaLpvuKJ/h
FHYPwFuf8BLTlLeTqJ5nZHWuyiqUywbFoePOWHdkWVaueyfSMbxJgEbOGwgBNtD2xXfoMgNo1bKW
3LvoGOwK35T7uk7Cz711JHw7jC/TNOJo44p0BUQS2w7C4yteJPIGqpx6KxsHr8BmJjcmDvGkK4j7
RlTx8N4usd/CCnALjHI9ZrGZOQLLh/QqqbWzTkhPd1E3w54vg+ggQIXMwbCxX8KuLdY4yPSPbeFs
ZDmaW9OH8TWZ3QYReQViZig436tuQED8ghFR7ZwRVDlf4OSM8SDJJsTD9dj3fPxmE4a+SBHGd35R
1XnNg/Q9BpprjQpv9Gyljx0worvQoe2arwmQ1/cFaoI3zkBxv52gvoq61ALnBGx2FmPJX4nCBcaN
0P7dINzqDutAuvbHWR+safSXICTBDk9F+L22IFYl2LvfKTdRX2vrxM9wcrrxwoG6s84iJ4ifU026
I36gUlnMQ+AUwArTGRySaNONYXNt5sJHQjqZgz1BP+AmqQxONyPB8wehSJPrGciNAbsz1JTHzgXZ
r4u+mpA1n0Kfdktc/HBptBflk0jIYUJX/ppTwp7jY2gOGannZkAbgwoXeRDmOgMeQMiVQOlzjlsF
nFVvFQxuGuQQ6+1VauJFHxOyVm0IM1HL5fxEsIBWS9ZU4yaQbfktCTHAM9w0Brk9T19ijEiZ+UQC
miB78UQKPW6HtEifCunFC+1y0NhcyUeUGJMpgrIG1pws6sPhO46tts8gTh5ugoo13/CzgITULZhs
sB8V+yJ2J5u5VDpX3hweT4zhLZ9IlJPE1eheM4YdYGJF/+wLnK3oQHi3t7bUdR5Odl/KucIk03If
ag8fee5E0fG+FkegX+eQdpmC6VVn1Dps4aM2d+06iXvwKpytQVCJv0/BEB3QjrC7GMnR+16RCkST
WSxwGhpv6zqI3xRFuI0fVCuKeufei3iwhPtZYd6M4jy2mGUX4azlTraBuemZUJvBi9SbFw7xCuBl
oGRwAsuaqgHABeK5z3hvf8jKZoKhhHnFUyqpOkRzEB8GIrGPs4670qhn3HghGo551aUBcCjI4piQ
cAGVjQMGSdIgjUDwaGkTcAQjqH2u0qK0L30ASXtOmE0Po9c1O6CRN/hY4NZg618TXq8kRgtAYyEO
tlnYWTxHka4+TxUMItmsZ7pCE9J/hKJTbx0qqgfoZYOFClPYt0LXrGZHVs8+aefvbWrx/NG4RNAs
bQEUVHhEk1B8HoMQqSQqxORBdAtmmysgASiwnRJTXV9VScNvxHgcW+mchnvHCJBUaBq/WWdOoJNq
p3TCtEOrvYePsg6sM6xSlvrPOPp3GYJEyAYeQbTKyfwA4kSwQcKEXjWmUQfE/5VZFI7Dqus4GjLH
09LWpICgU1rMCPT1TU5dj10PXTEAgtNN9EvCu09xqMJoGXTe8Kl0IEFiijivXq27jDR92Gc2sdAU
qbh5HXTxIIfjPgj4koNgkNuXTANNWc6N3OBhG0lOmlhXedSDL4M4CjJ/iePqSTuVXBLfuuWqjwZy
5w4VOUip2xfju/qdkyb4VlbHD62M7nJPOsXKaQAWmlrS5I6TmKyFd3Q1AeqXiQaSIleX4BQcoYb8
x/cOhGn3ArSkjcWcvpmQSn4I42YMMopiEBZiT+aTJ6PP3ewWN7ayKhtLDUiq6cRaEpwJUL+W172K
akDthuGgUR67RgLBYBc+PFYSWx45ozChAo2S0uh7Obyh7a2G7UId5yaNGRtxIoBAS+Av61I89Aj3
/HQkm+6sgkIMT0RzX5s4/RaDV8hzr2zLqwitUlA625J9iUFdRyfN1Al+X3nYFhQmvvGF9NagD7cH
LKVq6bTuC0VeaVYETf0l8caNR9CjyVBzsXRlJ4Mknw7k0qt2wnywccBL2kJwNI+5PU5zK+xQk20/
xPW4RHCi+jaUoo8XAx1HgePZOGAVGWO+ma0GasJ1KVvJuCNthtNkuhE4EL5yh9h7dgQqZJz5uNUF
qZwth6o66ypu8yKC/iYPOPaOy3hwXWCOpMFK29HuNcZ1cVHOQtypUwxwARniQ6QD0OeAYhJy6cVu
tsL93oKI+DI6BfhEaOIkS0YrBDt2rNDvUWyB38RxVR1GWye3/gB5z6IibNinSML0XlEanG4hnyxW
3cS9Ed+iimLo+AToJZ0t/WvuKm0WTAEW0HtzvAVwiSFoC/Mr9i+qMLeTjjAQOuM++jjQrjR4oE+0
4CJzkUS/Rwa12LXYQK5GWmLjCjiPuW5V2axTFgA+2c8sNKtmTmoPyjQ5vngoN8+Zn7oT0DN9zNaN
KkIsWqPPH2vbFDMQqcglWQ6RbtY4eHpXkI/UZMESWizFXI13lfGQ+hGN+lsDbeNigs8TYO66db8n
CWZBA8zj4ximTq66crgxYYqF3hRlsgnSyL2KUIGqsqk3w+PoA9noAUJ8LeBtejNpxHBpqrSEHEXM
d60bmDtbKoM7LVWTJ97QrLjRbMiVsf1dT2f4N9yZzQsHak8/S1ln1zzlDlRsA/QXYQKNJOtRu9Qk
xIAQ1FDs/BKswAvRSLpC8kCHOSieH8pW96vOMoDm6oaQ77qT6Y3TD853p8AP1p7TfxMV6s+FT6Yq
nwY86fg4qMw4bXLdzIO/HcsewP5YI0t8grTyc2LL9vb/snceu7akaVq+ISIV3kwYhFvebr8noW3D
ex/Drh4jLqDVEhIzkEBigvp2iha3wbOysqnKoyRLxQgQUiqV55w8261Y//99r807PbBlAvg+R/Bd
rxX7KGaprSYO/TG7RmT2vCyxUH+lZRC9KGUerUsljT8TJQoOCq/RSw10Odsc8JQcCEFnIVGfzV1Y
VaCHdSade1UKJR7tXNki4+0fE6NTVrwGgwsFT/lHPI2kHimsnAkoNnN4VwCIdtN8uworba1ETQ/o
W83vLH3AMVGV5edAl9OPTCnIzm70eXlFaMpyG4xhai9DTN9BP7TePKbTg64CoISxNJ5Czci8UAWV
SZX4u5pyf9G7+x6hJ9Zxi7VKXymDtA0FFpw8eUVyGH+iYmL+DQPzkODPARe4RTSlfZ0rNm1dyApZ
cJEaGslTO6eFZmcsXYsd9jN50nWaao/UKBDaaXRV8dDKA/U3MelTLpkE+SpXclW1TaOtN3NIdIkj
NZP+0gz8jBl5M/HEVZnI7KHE0zKmRR9mDJhpF2aruEuYjJvJapo9+b/Rhg1OTlcgmP3Ma1sX3pLw
ERxVJ8eO+mL63AQRsz9SXuoJvBxd7w77HFNeQDKtX6ly9pxEWvzaGOFyZ4RFSCA02a5iYBIwW+vC
Ru7Kyp97Udn2iYy8WrSmjkFfjhGUzLpl99EUZSCIRn8vJqrhqUuW7zBHAhD11LPTbrfMW9lsuseG
EHu22a7zgkoGg7IM2dNRJZ9TNGznWguLNeUz1mciZdVRicfFY5wrN2NIG0zeSIoXB0O/BTgoj+WQ
6Y+SmVo0KKudtaactHKMYsgeq1guHqJAE09Thc8F7LeyfLz8E0h7L0hvpgErpCpW4A9TIT7PGmtK
JyetB68T0vddSFFhS5Eun6IhuaNQQHY1Q23vUHf2R1aC0R3DfgKuUvWjNuYai1CSehHhwoeC7YQ6
FRHCdQHOsuUmUX0InXw76HV5YSIW12OUhnvdjNlgibaV7CWol2slkpHtRHJZ5uuaDgl31qqMp0iX
tWOoaIhbF0EcqJSy2uKNeSHn7BwFDr4MHd19JhaLtjb1Cvy0EQRbwG4hrcOo1EVoDi2uHYXo98fZ
MMY9/CJkhdCqGWSM1s7qM6lsY+w2o1pmq5QlPFlFEgcu+UMp38JCqjeH0yRyietBO/idFDUtWdmK
9BajqXjEMt64ymQoOCeL8mMZyt6Xs6BJ7K7Pa6bzuM4qR1MHxgtDMVsw1SgxTL8zBSwEIF4dW26b
E2ssa4xBEXl5vStSUHBndU1oOKrUBXyfZTGDJbZC8KZNNKradbegiNdrjKduMusNU0zD2WsISXgs
FXZF+mZk/o8iVcduQ7RCqTiCVqX3pdoEkqMKlvXRBfMgctroabRrCO7T1rcYtIpNhgPMUUO5z8kL
LIG+J/3GnAW0Jz0NiVItXtbWxbSGRw1WZZZa4W4emoBqiy7iUK5QON4pidjN6/YGAthJJCzE/fVJ
bbUD23N686GrTVN4Eo+f4CEazr9SUg+SK5xHeeqaPBs/VH3KtLUuhgUkUJZMX+JUNjQHIPCsvIzC
sYapwixjeFmEduAjkvExicKY+9EE1O52MSkTDk3go5cKZUEWczQaV4Fg+FVuMtV6nSGV9apSDbWw
G/LZpVUJyQCzpuiaU+WmuubHC3VJQJ1bWG0VbqZICBK/1nt5v9Rx9DES6qe6xTjIm0Kvm21Tz/mF
nQkMXcd17zCml08FAtBlB7tRXZsqSz6Xpi9XWQLeai4BP+JwWTMjNJM9N2yHt7jwbjPimvDBJLjO
yIYk+K6aJ3RNlZo9q+KSdOvWVMbc7ek9mO0sCFvVJmCgymzulXjxhdyqJvKY0T+aqT4AohMMbUNm
gqm1NBfsR0VvBzvoGYUKCnOv7PUotsVG3xRNShUjVT+GrShkpABUEOWXTbNHoVF/DJtQ2xli0j8t
3Uy0eqMDhNcTwXYqFX3fRZ+wNIdTfOgoLMA/YcoJaVem8RQCT3AipGb23Yt5/tJFkoHTJOn53Uyd
FK9PrbbmWKnlA95c9md6X5CmlsqQAvZlXJRAFfJuQK99hSo27m7813kE7nQU1CTEiZbz9ETzhnqc
dNItBMjVC/Bbsh3LSl4Fkdxv44yOBo2+aPg3aXqYgWP3szE3Wzk1YG2NQvRVHdRjClOmLsVM2WvI
oTpZYTG7VrsQGM1wY5herc3W3awPKRwuSnw4FoJqKqZ7hRBp1nzFUY1QOFlCigg4LcZH1l2zs+Oh
TjZ618qOUGvdg6kr2C6EtO42YESSb4EW6I4ZKfhsa9kat6kgTlysYtb7MF2jNy3KDEqq6A/Bos2l
m4odtUjEXT/0uQrcwxcEkSBMybC/3aKqHUuB7OKop/s8HNWDXEmCW+SpwiNhQnch0lNm15h67cMS
zfaUB6hXwRhacyvVUcgbLO+RT+MzKKpTb06q5skSeSzQ5dkgeP9fQoPo5fckNP/xj3/4t3/8w7/5
4x/+y69VNPy1P6loFP0n7rh/Uc4o2k8Smeka4hcdVY11c8f9opxR1J/ISxZlEUWNrKFqQVTzi3JG
UX4SuaF1U8XgJ+o6Xsq/RTnzc37Ln3VVhkz0I7UbpqXoCpSk9qO+uekGswTwkLgV4g6rzpCGn7fg
NoQvhpke2PkY+sBbX3KjnFcCb6/E7edUeDXMRje9LAnLzz5hKnWGKsse4m4M3lNLNlS3MUzpHAQG
1QxFIbDt5EVevIY85eAyzVSizBDSvaVYKSrvJl8KO2+lfrFbcWHOmtLFGviYCdNfqEsjzJgVjN9Z
bWkPRWYl91SkpfdBMUSDXSyCcVcaI5rdclAr+Pd+vGc2JHl0oA/ETYY43DO9dbqf4f+LXIVx0gXh
FQld0ObmuVOkIHA6q7FI4dcI0onI72UC01v9oR8gId1GKIpptVR9Ve2kYcIWqE4sJlGfkb9uoq3R
SWEe05cwrj6zkX3YrefS4zWUG68WRjGzhxxm21Fh2+FlwlF8VZdZORgA5xjOpGOmFVrkCfjZCyeF
tvJNpTe8ou670JcjCEcBGw4zdCanDK0kUku2qs0DoCPdI1vSgAtqG+Q8etUyMWS2BlaHF+/hD+0C
rkSwFdJEUMaHRdK5/G79VkDKlk5oWBIdClI23g2JmRzblllTEYVE4JubOfSz0kpSR+2Q0bnRLInB
ygAivsYt3T+mGeTWShJldeKu4iZDl1GMHqnlAFJh2IdnInixjRqSEcB8pNUourWhRC8TVdfEX4PB
MYhQbDI7qqmXglMaNxxR6uWP7NYdIdJVUvuzJZHwJZv6ZxxlSb1dmjYjn7cQ9C+5qcqHQuGSxXw9
1KGryBNucBRV+Xszt5Xg51RwNOsWaf6hSkIr95tYjRKKDayUqJYkbS5xu6AcgbpXNFcru/RbJti9
oslAB3pQB6MTnJRGhHu1WvI72s6hr7B15JLNeV9vm0Uzn6d51NRV2PYERv/tx+ghxtTYlt/djzrD
X0kTT9VXcdc1X1/d4a368f/8P1GReEt8+r3j9B//+Hf/AVHir87S29/5RZGIhFAXFUW0dIWUkZ+P
yF8UifyJpiiGjiRRlCzt5i7+syJRRnXIcSfSQGTSTvE/z1XEipLIqSpKChrH23H8N52rN6nun49V
Yp+YMw1L+TEBLEwnE1yIwAUDO2tgHdNSeYB3H8Mbk3MOuHHH4KlHMrPrin1qKS9/8TP6RRn5l0rI
ny3Zv/V5f5AOi5HadrC7Awo8f+m3mXRHsPixCB8k0CCxlp2T1jVvAR4hPdTZ1aa1UW4F0evVa92t
M/4HMcNbvHzdYIE+KzxrrpxSP+EjtkfVXKN7WJnpC5sIe+WuVxd7nt5//2uXzZs95Le++B+UyYbV
D3kSEjuQxptJ/Eq09yx+ZUFWAc4S6KDJr6uPQvo2puPwIUGvh+4ynsVktq2JBO3zaDWOkR2Fl/id
X92gYZx51GZK8p6Q1m2d34FEp9ZgN7kvK9tbeF/oFC2Rqtvytf5OIdETipA2INnr4lC8tiCctupz
VvnNal4HnuYyBnq9N7lYpW1tD1Ruh17oUfDqUDfkpl5xEux3w87t1gtSm7amvTw7HcrF4EmDJDRk
1sh7eaQSap3Um0AiZfnIdQkBk4ueoTyk9WKPojdmT9YU22nb22aR2bPmZljkhxN6RzNk+XbnbPsK
P1RuYd20GKGdXV8RsRm0zMIelPzja63oB8Gxg3DlqkBeVyuXlNBdykICrjRC1+/5hENBT4rkQjZR
wesnzVat92N+VLvHutim81rR1lK11qO1pK6n4Vz3JzNkjFyJw0YZPvVydmXB7gEMSz/lH1Y2bb5G
NCJZicOVmK9F1aveI7d/aJWVloK/HbRDpvmqnateZrnatYU8RADlTZXTPQrq4bbDdLOrNifrptPx
pW0ZocWJWUgQDr2Mum6TUT68qR/iR6/Y9EYURmHrlMq0XFY0+PLReGCk62Q4QdCBzzr6BzoS812N
spdi1fKDbfUN+RDjXfw8yZ1fW9LTqCMRDY9tQKPWPdS9A1FL8GLtBmrkpLzswiHuXanc5WngzPGb
fpuonWaVaS4/J8roDFcgEl23FcONUCQYu6JwlceFf1kE2vs56Mcmnh971j4lPer6trMeQR5qX/ZB
KTeKl22zB2stbzWfDihf9EAQqO1RV+l7Ef+V/I2fPXW/9Q77QaE/QUZFnWn1O+EuOwfbeiuto5Ny
1A7KtjhOx2JbHKRz/tdyDn7bl6hoP9jAwFAUVaSlZkf31mN9bM7TXfka3YUrzUuOzTF/me8ooTqY
x7+arPC/+Iw/RvTIM9VOY0RMh3QSt8FWf1w29So6pQd9b560bXYU9/pafjKPyv3vH1rwpIzzv3Vq
/ZjaM9BIjSdVI9TkhBir4+Xl+Wpt6ck6xttpo2+ze4ZcxtP8cd5Km3qte4ufrnkLbBu/3/J7PljT
pt0We+tD8Yd9c+5OlY8u7xzHjpb5CMSApjuL3AFbiCmfskO3ZuwbfTklUBkhAZybE5N4MDtG59S5
BwwHAU1yqHzAXN2/M0uOl3hyYSSs3q5nF4lH4kmebi8GPLmzP5b+xWhXU+r380brHO252surUOQ9
t+8GJBagoj5FEZq+lhDlHa1xF7T7LAb8smHh5++5QNVpt4/pzC+m3KGaKYHF+iZlFIAfaPgiHgC4
kLKYb/W1Plq7+3al5PDANh1kUHPpAfgDoTgKueeG2IfzLNgIFQQ71pyeT7nhE5yQn7GRe3C8pltp
KwrgBFAvjpLMNZD4hb4pr+p829dfFqdvWX1bz2n7kVUvnfIoF9+huGmMtZmspw/5MO6EF8St+LMl
1QXOwNMarnvRbr7E9+SgbOLvVkP67zYf4fvyMhr2kIBy2/n7dBYvKKs5tHZT+jr0Dn2CZG4I+pr/
6G9pV0zna5FFIMBx5PFAtN8GgWsf8XH2sKms60dUVJZ6u0cUhxfJWre7meYTe3zSr+JVvGSb6F55
JinGjv2It2R2KNe9AzL+2LmfkKMulWNueLLO/PSlkePRtxAg30KBoU1cciUsGI+NQopKuqIC4kAX
ma06iy9fbppOx/QUu/bSY1k7olPtB3/yYV6+o/OOche7cWKXF8oGX7MTx9hkz7VnnfpHiJ+bLs1F
aqB644FLb2N4gY+YZcu3WG0wBjgzuo/Y5eaO7OppPknH8LVNV511CSmsnx8RcdvhfRFRPpax9qHo
KN7FL2tXX6uX5oWHgD2kTj01WTW0wxChaTmqx+OpeU1ua074LfpF4cUP2U4XBN8cNmax6u7pNHWi
k1TPdvmgGXSjuHwAvXBguKWrON+ZMIsX8WyOXKVXzfSVK2F+l+YtOWqX+lm6zCdzL3ic0J6ylz1a
ypzZpYXRXex73QnX5VV4Nnxtf/thCk7kBNvXboPHnL9RO4VbkFSTHgynsl8kR/f7e93vVpE3r2v/
ZXI+Jg+F+z79TOCMX7q3+Jwdg7v+eWiciW8JSd853dahfftoqi1tKVtwAjdyIDLUNzRgXYxLhfId
XHdOiw72XerswhW9VLdVfUdJCRAiomqFtydCJ8YLW5+vPHcTd3DsFSrTnG3Zll/4w453m/qJ+qR8
JvjEKOhUHR0mRTLZFgeMUffbu+qgB+5ABTNvWVdYlXveicsq3+eRV1GhnO41TziGl1h4LF8Nv9sP
sT31Tp674/dYO5W1mXnw5YMw0Kfni5MT08xu+bLpabSVvapeuEZ16idMS/pGeiJhZa163UbVbHOV
tRvsD8dl0x/ro77NH4Xdch4vwwfFchOLW4Sg1uUd2c5oDXwZlcdgJx/AckCzOjsmQlpSUFe16YbZ
JqZKsAeXc2N0Wumuh+rv3ZYqI4Uqxt3SnWXFXmBLUZKiRDSIpF/OwXwEDl1Wk+SN07Z6Ku7SXbjr
9m2KtOVRll4q491KX3XhyXgOl/SlFY01mo8gFonfKu32Ppy/KSIqEi95yC5IHO9bCHqjKD1q6VDn
y4jU+TrWyWFiBX63IhtA05sBeqnDyezoU3ge7oez9TQQ2eOUdf1ayu3egOWpZFeAteCb4YWHJPjK
v8wX4yqfxfN8yjE29cx7gMQf3Vv40l2HS/hcI94Zu5WoD7D8tYM2LELZW8peX5OM0NG09RpmKw3x
NghsX9ld5JTxg9psonRD8H/MCNVcCyF0ujvzq/ukc5OpOW6ojdz3x+6kvuh3DDn9/KwK+sboIrud
5I2EsPamXZ0Me36L49MwrMJhY8nrLPTVa/mZ0C9arKnWxF/zKA7vaUsk+EZ4zh+7Z/WCllcYMHRA
lTLc6qZjvcu9qxhAOfbIW7zMnSpyquGRzAbqe+LKBsy0J6bPKiCIe9pXjMKhHh6s9hOxopa61MdX
gBCtUyub6AFoxCtRZHZPSPoPUJYLLY8c2xyymlPTAGtd81u1zk7pzrXk0zeJvpzNqNkxPaMT0fdI
k0/1XUB/pR09apHTN0iZnbx3iptw0R1ytMSMerC0yMrA0dww9NSBfji/yL1R9abhYcl5wqAYX7jd
+NaCvepal+Aj/MSSozV82Ko4z/kL9AioCw09dCZtBtXXwEgMlylzDFfkRamSrXBAkPvzBbEftStN
ui7WRet2uFU453hNk28C49OzvO8whxD3s46aN0XZZcE+V98t1Q5YADWE9Ft2O6l5wG0AN0LjJg1M
nZNNdl65NykH+U4SIs3dlL1LERVTMtezntsFSFH6SJoTpVOfcXDPtWkwwHS+cJofORsvRgdz4WkC
ielHjXClC+rqa/qmnapnpXzNnofKLp/iu/KkgHmHttQ9oq4oN607XaXXM2eS1znVQ+yWtVfVbFoR
FU+k3ZTrAnUytxM9T4U9t65qrc2xc0rFDvDHzNJTnxQ7sjdscaBKiOQ1Z1lh7zhD7mXzen4Py4t8
R5VYPqTY5VJ7LO77u4iP1tnmk3QQ7+uzzGW2EFzqsXVMkcNyOV3GD2XmmLB56OiWHbINaq7G6X0e
yPSj9LR90jvqk3Fv+u2ZZLhkVQYuQOJMKNVd92oGdiz6grzCOG+o9w32eeI/kPfkXu+m7TpZ5279
Tj1F9oCLz9z1d8Ul+xJKZzrwhCN2KZnDIrt8j7+T/YSgCJrN1h+iPS6lYwnvidlBA9FbY55aPusn
i5kMuVx1G2xkeV0bNoBfzfUd2Y0vXnmZiamRRedfxbNZJ2WQkiwcJKMtcBiJvbLWzeQiPOuO+oDx
iBsg/dIT1+odSTwm7QHNuh1siWhnyH2UJ1djyvFHYaBLs/CE2hXFmwKcOgzhRarf+izzxj4/IFD3
WKct6XlsGm8qv38ev38xzP4CePzgzP3hl//6+HYr6yx/hLx+BY793+TUvaVx/A4u9nf//mez7n/6
FS52+zt/wsVUE45BoZvPtGAJIMBZkf6EiynmTwalrSooF8CZJml/duoqxk+KCZlg8qeSohu3dI1f
+AbZgm8wNdqnNJUwZIPOk7+Bb6A/+VfbkiFDdmiySL6VyZdoiMBsvzLQG12vofMXC8oBhBi3TEN2
V1hoENpL0W2wWt7qrwNKeKmz5fqppmaMqIYNk+jBsMYB7HuKtOhCnEKe3ousazjBkIVWK5gUWP2w
LSt6FNsWl0XeiVbiG8UccnqON5mcBc2rb6NCyw0SxFolImyXPKf6FR2MOl+Dsqp6RxMSK9siLhTU
RxCoFktFgfGIGwRBlbmKULK9iFMepOAcvbj4XSMw9Af6mAX4RXt19BpLBkAIm2xCngvlJuL+aZOz
CW6NPDe+9etZXSag4amafn5APMT6EOAxxoJn5XDrzUynrWcpY/BNA69SezqMRbkaqKrXVWrIU0Rw
qArV9FJ31aQ+yIHa595c112n49BEwS66Bqq+cauFAZxyXumG6qB3QQrX9/OgumOP6WFlzRQjYujC
Aj3Al8auTE46WvWiqL2gp9qP9MGbC7GhGvnUZvMDeeQorpu0SN7MahpOdJtjvi962pzstGsUjjFD
KD+pchV2WasmppMsFbugpAwaBRCaKNNHWJRD7pq6gRG40WKUoW2taxo/jDipuN2XUq1WYaQiJRj5
Rh/UWsoWWx5K6zBkudxu0gQvh1eZQh9+Z7nRy/ddBd/pK51ZmQjGSHj0KEw1cL78LGEbULBCYgXW
AA57UzRrndpwvIcpjxMsRV6jz8r51GoRKhFqiIapegrbCr1wB4TaIBBlVLYkJfdCRV5oMwkG03AE
oQ2u+AxFVHKGychFKZ/5GRDFKXtKUhWJi06ji/b1LBfXKOlInTdqJfjCVTI/5nPQdF5NetOyTixr
rolSmaQcp4hAqp2q5XLEn5ovoSgKayVrxHwVFKbebC2is4wVKC6PmNyj5LPnWzekX6QmnyBXmtGP
6XZZ3ALBpLQxUWiJrhJUy+T20pLxiNUD6NpYZOZ1HnXjoExVVbskmOazo4SVGmFcSjAjFGPLyQ2l
lJ3wo4JwIe6pX3qqP8HDirmUbU1NWdASLa9vVfMdNH2ohnSgtSOCgwO10NIM5mg2+QZnUfWGJV1L
SLkMu28z7pOQkkbcCw5WouAJGZARIHhXqocl0vrWCTTYbScbuvGIzRAhbyVlrCdofIIDOjxTu1CG
BYVDO48m25WJqdWe0ayzpao54nN1qJRXSwp7HE3KxBqPFjW+vd319k4UMpJix6BRLTfreMj8Qe5w
UScKp8dh7EeQSFSCMSb7SsAAlOil+mAl9G56dJEzk7aNhRijb3Gt+k0rmKnbj/P0Qa8a0HTU3CwN
9aR25yLuu/dUyq1P1ATGjJ55GLnbEyyRxZiSDlcJIS55bVjkJwICApmYeXmOnNao5hfMs4aGfyJm
Jp4jXT9n2MhLd9QDpBYJzBhnoVaBOKVZMvZOUim9tCn4zlClNwm0vkbIf+xnsI+qjwNbralkrEij
naJuOcb9CFIb94WuIKC6kbIKpSWFq8l0hN7SN5scbDecVLvkLP9Qs7rLnVrqKxCnYMiwCuE4CN2y
am/hk6FV4F7m9DhmamnwuikyQZaxEOd+iPjsvdbyEgfmqCrPRok21TaXXt7BmtECsxR1e6WVHa3X
wKEz21oy56Wr5ByFTiXKsuwVyPeumRzrbpyZ3bUV22FyQjR1zSohG4RvVTawpZSqtKz7IMGoSeVo
PTjIIEzJoVg8i8g5zYNnDTdiYBf81LA9pYoUOapStqGTdSrPnDKmCATNhakpXtigkuhUcFPFKMd0
KUBOqsTsE3OsbAxoEURyCbo+Y9jzcoUenYOXVAvHU2RgMEzZrKssTK+Tru4gLeszBoBrprbxac4N
tzCFXdlEd0HHQ9DE8q6bq3MwQgKgCqPy0xzOyqx5hVhv9RSgA8KiEnOH879cU6JQoTalnX0k1u4S
aOVWbcRNFBKDZ7U5kQJK+8gdB0aQBVfs6slDOo+PFToeT+SL0Flc06bvP0NxWkm5TFuMtgniyLBb
RswxDNgMAkxMpI2Ny3gP/6kjTkefogTsEwPJm04upYelToJbSy0hG8l7qSP1N1iJMLlvWa/Vr0qa
EO2r0QGBjbCdlLZbXKRCyTOmLSI5ogF6hMzzjT5G9zUfQUoDYJFlNpnKg0RUID8KnndUTX3NEqMc
0xELR6PoTi6qO649TrlSZvkK5ZOM6xvpTo4AWKKIjeVLC91AnsyLVejyellSOi2lSHAmTXwzjAWk
xygRArZl7VN2QaFfue2GPHcUgA21nU9ZnF8wRO6FYYY/Hxst/ewb7ZAKpNUt5HtcjOJmy6ynW3Zr
eh6F6ZigvrrP8de7Uj4La3VOHkbk5Qde9gFpbKnvgxSlUMRZtDJv0kz6iItTKqqXqLDi1aDps7ay
0mYlF4KxFtT0oc4zjJIGNy9CJ7C5pN/JanDfyLmFlC09BFag3rXDUJt2lEsXSHPTGTXlMjUEjufm
WLxqcsPnzmvzHAhcJ4tOmijhAQgt5OYIHdBkpCQg5Xe1oujuhrEqvjVjLvcqCSqrdIjmm1BWh0Kb
ypPYtJ9yEiqbWiBfcC44d2YCbDPeeq3FklZ/taV0whLCIlxwBK/FOSzv9AqII51Ao+jCYXOz+vic
4E4LeVORhVLWkeESFpFyu1LzQBzoeE4rK3VJIr9Hs092SodnhFHVsXSUFHFcPQX9MNDmGn5kWfdK
1y8jja5rKhW4YnmvC5riB3WqfBpS8JCI+fKQ5az6lGczv6CGIrsXWIHUL0/KR1TSVu3UUZauQ26L
jFECXEv97AV8LAbLF4OsF1uhcGckGbceKl1Xm82efP5gX8liupkgrKrIYGaNy31aj9oxW4rckZXp
0EoN7+ZIs5KVkSrKplOtjZASjWRxd5VFsWxmoSrdrDWozpVxq0pGdu71UP7UlOyKdOt5lqPvuBeG
iyCM871M4d9r2NVS0G8ivHiyE2v1cst4xnK/qku1LTbkBmo99sm6lWkRaKMieCdBthLPskRH3kGW
euIRiIagjui7DkssF5yCMcb+MahBkvJebdtr08m6uJ1NpBCKo+mFHH8HWpw2DADjoMseVLC8VC6u
0k4GG8hGY8A+m6ZCW34MCKOr2NOSaGgL16p1TIlHRKG9ghOnjtEOE8fUIynKEFAgZzfxWaWXJFK6
+k4h9WN60cjOMHBh4neolC2K+CFGw0uKjMQGnQuSXJ1NPefD7sMyFovibMpmZrbnAdFRmrwFdYMC
3W2DIfgWrciIgReMki+prfTxVQ0TYgKitsGtCCdWu+aALnXVK5V+TSxA8lxs0gzkzRy5wvVBM8Vj
gxRGeUgKEwiD9ALRo5NdEp+qOFKF4n9DNPf/ptqDyf73ttr//vf/7r/90z/98z/853/+r79abH/+
a7+I525yOU02LVVDKmdqN27zl8VW/cnSNAXTqfSzWO4vF1vpJ0tHZ2bJ6DvZa289x/8ipJN+MiW2
UVMxDLp8NdX4WxZbFEs/LrZck5IOPahrokEi1o0m/IskqmwYe4H36ER8c79J4n3NnUUM0Tty1cWO
eIMXQXyOEXv2gbmtlGxLGjmSJOSy6U7iAQSYFl+MimgGgUOCe+IrXBR/zsM98gGRtLkSZ5MUE9cl
vwrYrx01LkNGdfToyLcbf2nbfUHPOMDRrS4cJ6a6AgVK7qzkBBlDFgOa9bnyA9NjISu3VgXVstLM
LdfDqQMIM8iYgVGJ9hMbwKpWPfTWY+gFncPFO/bktvhzYtsEwM6JlxUbUbCnyhNVt+rPVnqBJY/L
a5Ds4sqHz9ECF8zaTLEZreT02Fi+pW6yu+wO7ZWbnYLwu35QxCt7LIrU0OHfSoo4doFvyXztSQgw
Htr5qzmvqruGGyu17+H88HXXjN/Er0jX4g6PzX2dHUvhUU473Eb4VUKHm1UpnYUTpjrUyUpszNWS
OK0wrYKf7eKo8vPlf3B3Jjt2pOtavhWGMIhSdH8007Vitdk3djaTUDrT+Uff9zNqj0AgxAAJJAYg
gQRCTEBCQkKciymdDecueMJVxbHXdjpVSwwAbcv2tivDkbHi777vfZ/XA6h+yiZ+a7VXOVrhdo3F
/qTHI5oly5oOprapvazRsfkv2/vxWXlUHkd0B/Ov6pdf55+Dp+b115+DJ/25edWff/9f9xo9iQ2d
yufu1XwWFJkXvYJ6wYIsWq/9ce1uyvhUZ+o36eXonGCMFtzinhbAY0K1ba3iKdbzBxR/k+1hkNDv
kycT2xyFgvi294LrQd1xCA70zUJb5rtgNpdg5dhQXuz9CwJ3NbHGaEFb1covKo6z04VlLA39imvZ
2oafW7D8+YVTbclFYd+1sNgV8FMm1rCNh96ji+V07mKGM4zLaV/y1fwa3wzLgaMPzaXHbmleLCjq
QRF4ys1VRqn0EXn4Niqedbru1GsDdObqRuJksJfWsDYSb7zk+wz8JSazuPHM27xfmLfY9lin1m4N
5urEzvaDviVl2fCoXs+MAk5jVnItlWeJptk61UGBrOWGL8+Dj8NwPRiPItsj7F9Hyj2vqjRLD3EW
hdGGyGHKwRS0nTFfD4r0JLvcFHBL2+3i2BvzZWieVBTgjeEyaLdGh+KQCoZX4mLgG87FGtZKeQbr
AV92vICEsBGYxfyz4pTuzUAnP29OnatHgUPXhfKAne6iavZBsKJJjGx81PHDXdb0itNJQW/jRepl
xP7jNbgNz8+8tecke+d1XcLJUs77pzMq3tiDqUYsaeFN0zoMrora68xlfa6uAmI0J4pCp2zqklvl
ogtWXFGfIbvQGVYDno7G3yf6aZy++uGdE+gIA1amcor7o3kaFH/FeXVpqsZGF9Q6UK0ImksFPs0y
hFcXUjKalK0LQwFpjRZ+kux4hnpPAlbcnGayXRSodcGa+Io635tLCeZSfWIny4lD/0jrubxOEVM5
GG/HZZoMK7qS+TXONIxumGComjhMMBe6CdQFrNZLmJ/A0zY5BmAIVxb5bLjjlVo2zsvFWibcGp9o
tBh2mjfnq6tLzX6MUY0G9me3V+6amQa+TYrdaJyk7mo+kTnyNtDuTEJ30Byh/o+zj5n6UU1WBUD/
c+dJR+VV03HhgKpPRGScGDpbQwcDJoLZdZtcquNtpC9N6gHohc/sO2Ri9M/yq/TKVRf8GM0FARP8
JrvAJ3z25Y/5s1//BoE+v2euwqhMmkT+2w9aoPXn/CycG7k7JsbpZLob+4J5in0x7lPNo4Q5LJzL
0jwXYHPGT7z2dNOV4VOd0HKpzwWqplG/oydFulrYzt4NcCXsqRVaSYmKymPypHKNXXcp5U4W1OC5
Czvb1QhyXVrjeHwZAXtfXwfFrhIf0pXPDsuBPGZTSCCuTfjWPTy5OsRGXlzzVMF4ZFT/yp6WC8/m
k7Pw+Zc9FwuVi/+5pTdXuRtadsQRI/11i/ukR1xNVzzu7IJi4sJ9sk6jT3Cay7hG9XwW5OeW/Jiz
JhKi52aoMTzbXhDOPp0TmpSanNKXg36fVSYMGPLCO2VJUMsqdBg7CEgcHR97rF9ymuT/R5yenirN
XWV7waAN6e2JYVWY7sollYQY4xXtDSgUxasUybKImGJpswAwou7ae7H+wdfiT6zmD1FiUg9RhoXp
AAKhd1i1Kk7SiuqnhQaL7OXpSs0NzyHJRNJfQVC9xAa6qzOL3NjiJLHU+UTg4Vnx0rxa9TTEJWy9
u1jpN5ZFEYY28TpyLxWDAm0Ag2QxSSaKMbwKRUYH33FXQzi5y8pV0AHU3YnuXqTDjSaBQzj2Ktah
LmSlx5YDF2whU9BcGILiTasMj4AJzuNIOx1EcmEnw8c0sV50cmGkeRFkT3+80fL/nMLYZrf3g07K
n/7xL3/6p7/86b/98qf/8E0zZf6yX/ecjvMTLgw2iKiFZ+jp3zZTHKinMxDV1eefHHP+m9/NG+pP
EFLBnlKZtziWzoKx35sp1k8UywyVfopBN8LU/5DI2P3CDD+U83G2PYShR0o6yqaPWLsTUV2hWmwv
gsCHTeVq0wpHlHKl6jm9Bpeqxmxmxvax0SlUbiJpt9d5rAAJVemx+lXqb6nthywrevuaplTY4JTF
n3oDaSebN4wYkhL/ZwoQYoU9CSN73+qeLfN+ndJtQmlggtjzo/o8QLBPxkJWYhYACLbU2344c1Jf
3oCfgXozaernuMeeHJkj6KNKje2tkYcxU2sa7vOuB2QHlUXDBug713HqaDvLbZz7jkPBLqIW8gm+
TvRQx+1AqptSlmsrN0iKalIswJoWqQupxqwwJRtWUWfwa/Bs7HvYeTvTDsNdmQb2tQ+U/twI+vKu
1GGw4jt1Y0wZpkabXWsw5g5lmX8Oo2y4KvXAZA5vA+XB7mtkG3gii/MyHKGWqEDDozAVlw17bSdX
5Ukdxtp5k4phW/r9eN1FRXKf6kJ+AGtuiYXO6XJbuupInnhgTI8dCKuTlOMsJvgkDe9xyZAfp2L7
2cSJ2Zy2oV48DqJn/h2t+tVoS+U8oq79Ek+NehrVQEiWoRTOglxCFoI27hAYRpNzh/1TY18/Gftx
KGSIcz6QlNLsSAdnEpjVnQ+lrF7SptOeC/yNz5T9MzyXdfFCI6RhkUbqgW25uO4CEJ9ToaDbMNqG
7oibuMgARFLRls4gBJzDYmMKp/6KvKtzYqz8jUYLSWrA9kSVak+lo7MB1e1WZXaMuuper4WzS4ep
+ZSGgfIpV+JkM2mAPZfd0CI2C9T6dDKyy8zyozNHNdpVXqk9vP+6fJ0j2buFBCUWLpTCMF4qXBmr
UkJyr9PipQcedZulA1qUmb2FHTbkfZzaSYsWIwwQfQlPL7mEbITqz0+YX+MIisloD9lOOHBW8XxX
SgklkBQRqv8jKjkNpt1D2ejyQzdi7lhmvJ63oe40t5piZxd+4cTP0nCtja8ZxkXU1NBSAHjAQyrr
ZjfFnU9YiZs7a54ACJ0uRCUdJ6FCj763P5VFbt7bgFdvhjz1XxPpV3dClfmZ4rZ+sQqcON+VRk8/
xjArtGJQQfRqKcI8vs9FD0CJ/UO9zw0FwwvvdnFXUPDYAXEE+dZXbPdkx22thFmE7DMGIyiQ8XB4
RRVQdnexDJR8XRqNRJWkSs5qk2XJlxrBPwoR/lsNQOZSg+aSryOdb2gJpc7Egj2qKB6qyR4XXR9N
H4qm6J9iGZkmuhjgaotKV2Gx+E7XPujVQCyJXXTlyaQMxVVuRhLPVIkSwtVqLT3t9BGZnZtx+AyH
8qKCYHibRDl1bKqj4QnOYffc1ZphDfIpMJdKPeDB6kTVen6TIlapR9F4pRXUw9quJxVhE3g73+Xs
WuW9OK2qoEWTJFo4vNWkJgM7HvOeDD8FMe2d5kr+tohU+WpkVr6LijG+jKguXjdUY+cs+wFijqHp
7YLfIVIjpQTBiFnty0yJsXnn6Xqws3rJOb3UV0UzOS9ZTHfIT43iNimzmqzaxjlL/Wj2CSUlfcIQ
RseVUlTOUxZAaTAhXX0O0gThfhcW+c6WjW95amXCw2kKw9qGuK+WlM7FGelB2pmWNspDFas0OAxB
bA16ltxG34GhddMNQfvZVH39EaKFmS9mrNWHLG6rhxx+IIdFOLVRVJJWZI7No5ZRfuaEaVUArwwy
mbyGSL4LGcTduqKRWC5yoRQXQR31VC9kkHI0pU+xtAOdqTAVeXwBbcRFFwhdC3ol9TGcaMTv+JPq
1svCLsUHppvuirSWfkVz+ULUNFEpGIaNF+jCumWOlpdap1V3mp7ln7uqqq57eouPA234JfMhhYJM
zp2nFKGYSLNnA4c3DYGstXgxY5smWkisLM2fPJV0aQjRndbD5Di7gU4wNOSuhI/hgyRF+/BC5EOz
YpoUHvPVSNhQBomnwtsHsdEszgKJyq2LfeqDLeWkuVne8Z3XDuzatHStE1dCU9kGfZ6fRH3H7IRT
7ySkcUdJOTMQzA6jv7NygoCUyojvI6GaNzMD7CbNNKB3ouvOdUUBDlEHoO2Yeu0zjcpQid7LiN2V
IinrwtJkB57TNrsJoqEHbZbJkp7GXNxiTQuAeeVpj7RotKZ7KmTyxI9pwzEya+0cuUL3yMc3TRjf
2UjCXtFRX6ZZSCSV9MF4ZHbpbprAnZBusfygqSipFiW+QB09UBcO3aleNWolb0InyR5IQJLW3vc1
deNPQ0hstCJn5kwnpgXt5+xUBrxPC98u/JlGks+Npzik0tHapFMtK5rD95HBkYahr9LvV+KME3Ux
bBQ6t7wtPdX1pY07OUaGSTMf3XaGaw+/6l1ZTdE+B+J4D8wVXZpGUXmhWtTMlToqnnyT41tlNegq
LAfkqhwwUg0ZsXx9lpMnIf1Gu42CQV/VkU2HNtAgpAkj6m5qoy73gTp2e6WKhOfC++4X0Zw0tFC6
KKBmPmDLxKnIYgCQrhYPVeRyYsT03mPgSmuISGMZ+p9YXGrnNAwzEEBDOt5DKB5eqM4gP2vS0elo
hk6A+ytr1bplD4KjMSQyfAKqoPAq6hlyiHqbmrgZu2iybrOSKANYCk5xORi52I2+4z7aOqytys/y
J1GbE+aYAf/iota0do0Yr6GdWwemV2M5WwBhOhlMic67d4mxEthK0fQN1m1SqB3eUT+d+9rQQ5cA
trpmnWlmuZv6cG3GOoSLMPyUjogeXFFfuu1su7GiZ3VMTqEwrIeZzoUd90xTIGCRbeXVDu6lKSoL
1jA/uxwwAXsiiRzAsJ2+UNox7peJU3Lk6mQSbYomcdCz6Uiv1Q4KYloFGX6zKqUSpoW6B+N62qeK
HTGVxfhpksIqNx2Q2YuM/tNNEBjmxipHROBTrkFYiAz66VqkbOx+Gk6qJnJOckOGq0RHveHbLawF
TvqewvNbTU0b4rPTnPOAXrBX9O0cCgKdb+lnRfWZXi50MIESw265x5i4n3wxTH2zFVaoUyKQ8blt
h+q1HXVw2wG9TTt/YrwvuryAjwkbUkeFTJt/101W+0laZbKz7Fh4ERlmS1ViBxMFenuFrVxBuwY5
60i6aJo2a8ephL5WoimjpMZnu23ID9YBU1dgfmVuEgc42RYVTXr6w0YVYQoPb3BOfcV2kP0XWvU6
yDJIF3PRmE/bjj5MHf3fpdl2nJhV9ijIIst+VcdFvq30EWXhhOVwx3xGwm+V0ioD5p9wuoQ1T9mi
NrVTmvoEj3Rpsxx9wjx1gIKP8ZQqL4o2FqwEVWutjUqTWNjSAqtZyhfmvOILAE/ukxwGrhZH07mA
JrhmQ82xNWti/QG413BlwlOEL4v6pJkMunLkkNeb0WqKEzmBsYmH9MEp++lW05R8Y7h9jXRG+KfT
WA7nTi/iy1jzR5pcAI8MrZIrDXXhminF3FlGG7B6BJx8WxCtakzZceapASAMcrO/0ETn0G1qMsqZ
cMOqaadhrG4WgRsWnyoQLuc1balLkSvutWP0KC7UDI6cYTZiVQzh2C0QhSHkd4PqzMRIfdFruXmi
YTx8cF2/GvdxLdRom09FeqpOce1DeQyV+sFmmVpO3UDoXK4W6atk57oppOIT9ZiVWbh1pNTQ2xZE
zi99SZNdJyiVKIxFkMB+9dKYYgh9txbSPIQMcckEYslzIBPOuW6hZtsmkEikZxccOnq6z/gM3brZ
TKbiX6uQUX2OWShFHQWelpZBWWvc4eOkdPWd0yTojxKtXSZ2J3dlEQ9nlZNTHXQeCaGhZl3PCQkd
+4KbcDJSaK/gvCdEPMVKNFQm67gjVc/NGxNRb5VSk+gSTlh9YFxivbfyDaPdp3vR9fQq+3AQ+YK2
Gp34IeuAIbMynwBTo/TWtlWJh8JpKG04NSJ9oB3stdvgzAFPUS1URRlXXVraS8NHmvfCnxXGc6SG
cKFg4FabKs1woLCfI/Ut6hP2/Wrf3CLVwicTh7342Ba1uCstu6+YFcZ+35rtcAoAqNmRKq6eghrx
H1ulxtWugZFa5hmMGCfQ/LMKjy/pE0a/RxxZr2I1kk+p2cbXpCIV3RLRmHMi3cS8LwcKoZ2Jb4me
ZHtVIl7cGs4kqEEOw8e6DG4cVQ2uCMeVNHEqCSopKu0HznWyX/egBE/cgMBPs7My9VKppla5Gave
Prd7+wHtjfq5BSmHOAR8KrIrmOyc2Aa42qYLYtlO3R3hfIV/qSWZdTsZwfQh1a21VQ9ol4PxQ1W1
7k0XmigRiSTEHz/aKyAwKs4e2IfLIWOXh0+CMyt2avMalYlyF5o4TPqEGh9RvxyGjMhtvdQgDYrH
nZ72povERVH8+ISUaHOZjHaKob9kF9XEwSkRi35AloVpPKiB495NceZvhAnNJ6KFLEEQexnM3bvW
Te0rTtKqvXMDnilQiE4jYa8B4BD1Yt9RmMD1kiMLauHYIpw0o1uDFJyFW6aDFxrQ12xIilSKS39d
pw07EgRyrWeXMepqoGfL2nWMi0TvMFvFiX9V6319OwaS/lTSpGfIIykn9rTBOw/EVr5LGioYlnA1
ddHHE5VErXPOi1iH7zRkEOPg8k8qMKCkdVEP8r6cVWbVgGyCG4tbQE27S1BzeAXYGJlnsDexoirs
TbxUtSdtBY2pgKZq0OOL9ME8jSoAYoDOrrpecZNF4prM5S116dzwayQqo28w9zXjzq7K/hOxwznf
L8rLfMQ+Y/lWcSHyLsMIKETiMTNTjAy1wr7tSA/sPdAiHP4SFpYnC7ZqvjIIKl7lac15Hm7a7FHT
SgxoKusR4pcwxKacxwS+VO7sRIi7s7HquicRa/pVlGgYcUlENtcWL8x9BCCYISkcnNCwdS4CdLsp
5X1whlvdrRAd8oqBzFApfyhucG7XCoXUaMjIDOmrV6ulQdTDGL7UBcd+oEFyp1atuTKEIX5Lb/xD
OnHSnPjx/41MfG5lv13c/J//9q/+/J/+xf/47//mr//zf/k7f/dv/tU///O//Ad//nf//q//2T/5
m3/9j375+z//8vM//HvfFD3ny/1OVtB/clX4My5hTppmzAm9vzbaNU37ibOPcCAr2EjMBZSB34qe
mv2TxtRP1dMxNEF+Au3x34qemgBmI1SyWEwqmEIQWPcHFOQHffZfyQqUVa0DUzFhyVQ+EPTuRRWd
R3Q4dT/dc6oFsWB6RGTsOkO5Z7E7H0S70ClFQMxCZmQQZuJb7aI3QAgMHEaKd6PgeB5/YQDmjsRB
x38QjZ739ljvo4KgBQjMXpDPwdtuismOlnKb06CmxIpPb6RNKCJnAUOWdvfUvpSR/rF05gazOe05
BT+ZNiUeTaH5aNe6WBIdlK61LLm13cZeJw2tymGCw2Ll0bVO+fVaM9EO+Km6T9rwgXycPZDl2ymN
zqkffxynmp4c0vltltRym1aKWE0Ielbs2dEMmNNn4fg7Kl0eSROXap7fUkW8LdP23E7p2Ac1pj94
3/dGjxO5VLTnvlI/au1gbbJEvRkFwgPktFypsS6mqf41fQ1DxvfjvAyUHN99oPOD/kpCwSkP5Eo5
dHs3ShCDls6y1fieZeBQoKY5X7iGB0jWa0OK2n5xOhbRQ57Zu1wCyjIHMmjqekNtTN8kPjpJaX1G
Xw7o97G1SStRhssmovTjxPjSnKxPQTGSo9XoFGVdjvurCrHFop86zDnmkCyncmQ+Nq1boGTaorO7
q7K0d18Nyt/sK1/zOvRv7RD/+20WhzmLQ6MSseN2+9HHspeA7MuiK6syznjI26bLWKjNDvOT8O07
H/E/Jdz+wQyTaEUeDlqHptz2VoQbTt6w49kgmXluncbfEIpFpVAm2K10Nq2FkV0FZEG1EmnpO7f+
PcTJ/NrPn95Xn1Kcux2UTpSplS+349RvUrEPVZ3D9ODZBi0B078mjZeaIEFcbvLQWepHC3eZmwYe
nD+vAOC+TGCXY+QDStHz0i5SV4MEVS9dO7+WQ3/z41v9LvZgvtX56X91q0FWBMCTg2rfttiYQly7
0qUIhLakay2PM9dzJXh9nPw2MaKbqYJnSEqiumUbtqxyQFIz6GSo7COSO+fbmUPsvrodi62EJkRa
7WE7ob+gctUyst5LKqaJ9P3hc8CAyQLCDqRagfIYi9MyKU/rBktiaU2NJzoioTo7oxevWvGiMrUN
hwyW+CD0Zy3ejUxrGqRqgDCHhNoaBLhM4o0hEPjZSfigJvGNptfbPLI///iz+VY29bcD4NAHFMfV
MOZ5tR9gOZrys5tWVOQp0+Dxo63wzpSifQ8tMz/yA/CFYP4L07AFeJH3O92aAdspz0duOt1ZmPNm
qirOW3Puk4/LH39nX1KU/6I7x795sFL5GclBBCqV+96dbkwQwlFMQciFQoIzwnolDsD3qnFQPsQo
Y8Ix2kaWoGShwJZhM8iL0aB66OCvJ1K9j8qWXWDVfXJz0PGpM9ICsJ30vXt942M4VK1ZgswBf3SK
fdN3D0U46lS9XNyOJiA2x6S6CfAUs4n7QdfrdSAmpDRmekdeDRJ+KYoly8tqVJt7uMueL+V5o7HR
JU4HGv4yDqyTfgify1C/7ufqwcy8Q3Ci0LBRz9552PPL/Z2HfUjhmJy67APTgAoWsl2OzcyjN78g
x/JWxVQhevoDersh12nZyQoCOVZ9DsStUC4Ktz4bk3AJD+qKDJ3FpLfXfa6epLX9zES79b9I6WWp
vjNxGm/d6sGcDwQvGVO6E+hf0Pgr6LVPJ7oni4mzB2SNyVpJDqJoqdu5tzKA+9Di69wq1AtKvciz
EgRudqdSdZJoTlId5I6PBTuj37Bq4rreJsQqKH300fC1D2M+219QPPT02Ch5PKkc59mJYH0OQZF6
mj2e4JFqafaYtwbujR9/Htpb3+TB6oD2unHwYRR73BOYdcMTy/L3qeV+7oS2zTM8wdU9H9eJQNzI
uemEOss6AwT+zoC35oH9vffhYMrPnKZqdd7MfZwn6jKZxnTZpWx6LHIDLgu2FK4Z9/iXUg2SdP8p
NsznQikbnDB2znJlVBuLg5XqjJRrR8GwbV/ICSWnUmgth+6IbnGqkUpRVBTPkb0jU5qaq6KIwSTJ
pZ2S8llUJ2nSnSAPlljKgt7LAiRJrlPCY4A16xR9vHEVgpt9/WnSFYetWYeuEcAQG0B2U5ynP0CR
3xk1hFIWJbyBpXqdV3q/7oLqUfgRHA/hX4oxMKn8Kudd1nyIE/suMOKHjkkcfEl+mkpjWwQwrnqr
WtM9e/jxB6y/MaOaB4uYrdY9Xjfwq+rAhraW5W3dobgjvg3ijKFS3glAKxkVqkLMIFiS+wwuNpOi
x0ocQz4FWNLE5pNLiq8XFnNJwJfUbZtmX/VkplQDG+Ef3+uXSeB7L8P8kn614NJll2VntN0emNN5
1Z3Z3bmB0940EuqfdMfNVuxFb+veYGurin2BM+Oy3QrnEBuGGlTCkBoEwkyvUVZdxMPDJJMzW3E2
JcWfwim3BaypHltZbZvbajI2Ccnflu/vfYhkSWx5JAqt4vyR2ug2NXRo0XZ1HVs29WqC67uUIqu2
UvSrxDpl7qWacpp2L4Nur6WFvD9IVj9+Dm9+ZgeLLcEISUgUUbUXimtuKIknt3EWw/YF3bDTnAr4
iBPOfvNhAvrmLHkzVU8habXVxPQUKhUAj4heVZhmCWT90vYMDJbE88E+MMzA3JIUNr13s/NNfe9D
O1iyldGhqCLTZh+lsdCXuTvKXWhF45mfBT57ZedCJmXv5fMARCJgLwl/oR7u4luxNHldZ2GKfloE
4aUTRu0NPUVSIyezOnM72g5OljdLKjjKkjEbraz6nf2M9dbEd7DqE3hI4064OYloakOTFX0tzjSL
WDt6x50LZpsOfLMiCA9ggZn3WJfm6PMWn1Yqy9NoCq/t0r8o2nErtJl4IdgzQ5gGMdbOpl/VF4vQ
NN2lkUbQLgFRri1bVxe6jjWzsFPsKrGNyFALH1pXXjY0RZe61M0tzep4a+hIiUul05cElMhlie+L
tj/G/6JpUvzG0bXw2fTNu0a/TnIvgE/QkYngVMFl2BMMSBv2jFG0K3157mB8iHwb84ndBgWeWBVq
s2XWO7qMMeNo3tWr4FLrzrprYvSdvp3LVefwMekJASR27xjrd17tN94W4+AQrpWxhWwkKfb+nBpU
FBwm6rovWPdSf5hrkSjCJRU9O28/D9BYASqDedAGqON4FvsVIVpiVeZQaWqxjyfjCiQ6sY+0ArXS
EBcDaZZmlkEsMrR3lqi3TiWzdOzrWSnHZ2XaUZHs49i5C7rmsRn4DIQ62yn14NJ2rTtdt+9wAF8M
CcX8JK+YKS1kHhM4f1xJ4WWNumaMwusfP8Q37+hgZ2Iw5QazlGEflVp4oY2RyvTT6c2Nb2TbQLH6
j0J3sRsXeBIRMWoeCqkeaqSyr8w8sOkPg/hHqS60MwKHwg0kefnOuHqr7vOlWPDVHK53o93UjVrs
ZTCRXWRgbhMGUYhGQj4Ym6hhR/g2kl7ropEcmyeXtjCGMKiKKXJiMgfnnlAOhwPhGvUEHASYhZvF
O0/ujdXQEN9+lsT2hU7Rat0+M+OdPmmbPpeeqjhntpPvLIa6005rIRCtasHVO//mG2US42AFTvVU
1XSMbHs/1DZN7G/UVBA+EDonge/ALVQ3tet6pYAcM6CXiPwPNXhDHeUaFRTon5MxXTpBcwztjyPW
l+3uVx8QH7roS00b9nbXfTCixCKgAQhNHg+XyCk41dXUUUScfabFe5IxSxhBfmNy6ifrYhIro1FA
52jyOQ9NTCZV9GQ5yjvcQ31+JN9ZS77gUr+6N95LtUAqS/5nAL6EGo58BA0ZvGqj5u4JKKFSLUHq
lWxGwxD+KNUwgA+PqgCBFVINQEGlbjunIzKka8M9u8ueMByLUDUtuRadgacyerBtDnSZOuIZaC5+
/Bm/tWLPDNuv5wg/UQSVP6cFudl9EI3rIGUYFkOjOIuiSh+0uHkkIqZZ0qShNdU82czPCznnXIqW
kB96l/UMczJb9A9yBjPzEHCfluFnYBvde2//PMl+7/EerHlWoUyB0ot2r2uA/101OtPwxIIkzF6M
ksh3I5cXFgdf1FflqWPmp1rOcod7ijtLuT1m2NvJYcEqfTRlbM5aYpuIat98eYr/p6v/bzrv/m+k
J7s867fL/7Ow+ef/+MvP//WXn//qkEc/f+WvlX7b/ml2v5E65piqo6vzW/Zrpd9Sf3IcU1fxzLka
LORZYfy7vNn+SeVLhGvRI5hF0Yy13+XNxk820SnAkwX+N0vlr/5Apf+7Y9ayAdx/8+pr0RTE1oTA
nhhWtqIuRMt+St7ZL7x18cM31krQB6D9WmlK+lF3QaeY1a9v25vl6zcufbgTIdvCjAljFsA7OE4T
ba7Awp2sI69+sGmIUcr0eZtbK8caLnA6nBghB8Ov3pHLXwfs19Xot+78YPkfR1yS9FDRKnXKYwpT
SqIkPfLaB/WAoI/q2G/pP+S6eZMM8VNNTOFxt32w9kr49SYWZmvFTlRdxgSler1gGjzu6vPD+mrp
MLpa6U2dN8VHvwQmP98hkbK84y5+cDA1Cnz2XQ4O3K7YjfctdmyjLZbHXVz/9s5dt+/bmAVkRZAM
R59UgfySKUc+9IPRaetVS9/KN1foxJSrrlGdHbr0ZjzyqR+MzxpaSEfqpFiJtH3wOxyThfHhqMei
H5wUCKevEIpzaZtk7bmDAhKv3B137YPRSapEBl2Ak0RRSDbCOme1qmre2QK/MTz1g+HpR+3gV37O
56llLxEnNMJWL4+774PRyVviYn1hzpIjbpDE8XqyaX986XkU/sXegJPoweiczMKqdTXCKMEOb0G6
/HSBNp0Q29h/p/b71nM5GKGBESiRNmJM0TV1RyD7iexffnzvb135YHhSLHCnXg3ESuutfSW6p0L+
tif5o6vEl+bNV9NK1wUkwyWSemCq9juiq8CUavo728a37vtgcFojIphEBX/VGeapNUHwKZvVcY/k
YGBOfS/UfB73Zkc+nK7vY7XfHnXpQzcTQAvahwol0lKxnL20lfrVNVAzHnf1g6FpCr1Ti4ir6/54
Z7bVOQXv457JlyPrV5+lbqWEC6rhuFJU/WXqkcwIRXs47rYPRmYQj5kYWjni0xzGtegK19MNEE7H
Xf1gcAKzsErZ1cMqEWS5u2IzheXtcZee382vHgrJwVNpjAPgz0L/0AsTsTlez+OufTAuQSUYEs4O
ttBSnJiJOO/i7p3e7BtDRztYNFPUu0oSEjxMcRSqaBORxOW+HHfbB8MS64bb5Sok2CwkFdWBjyuM
9um4ax+MSzT0QWmFOGXd1IR4a7uvSjod90zUgxWzrshayznLrzBhfS6U+qM0Ho+6ayRB37wkqTlo
kxvxtCstPW9zoigl1LHjrn2wXGqRYYIQqmAAxk16koVWe9vquTxuH64ejEurGgkoLYph1RvOcwJ3
KE3cd1bMN15B9WBQVjmy9LjH361bYILVQNtnfuActylU53/0q2HZTdqslcwHnM39Rqt16uSDd9wD
PxiVsT/g3nALfOm0Mgxk9Kgfj3u7Z4jM13eNN2UqAfqwoNk0RUMRngYYGo+874NhGcnKt0RRjStS
p+9xEp1oaXjcyqAejErpuDJx5reElKrEcxEb0HiAM3HMA+e4/e1T8Z3Cr33exBW2dJ3EWvCYmHSP
GpqWezA0jUxPHQKweOStsgsz417Sbjjuvg9GplTizlQ0XvDYVJFbZcBVjCQ+aitLIfLbhxLFIisV
o2FJK5p7Ncd026rq6XE3fjAyk3IKKtNmSskrmryZTWxxSMTbcRc/GJllbqtaWbCoIX++bmRw38bW
kQ/8YGRGGj3NgOe8MtjMXit12N1FSXXUdIV249sHXhpGbDqYnVaBn92KwbqeoHUf90gORuYQ5XZt
w9ljnY9T+KbOZ1Mc+VEejEyTrPkGpC90kt7Ypy7QhcS4PequvwTFfDXFBoblqCi3h9X/4uzaeuTE
tfUvQjLYGPNKVfX9ku4kncm8oCR7YsCADeZmfv35KjoPaU96WrK2tB9GM26XWcuXtb6LhZcftJG6
T5XaA8f2slKq1ERxjRXRooZh7xQf4KjaXYRN3MtL3AShmZJDLGYes5/NNkEGCRDEwMG9vFwnEKcg
1YkYTBbAMGT/bejdU9jEvbyskgFUfoIVr+Lpnqr4lNo66P4NY7jX0Z3PkKCsgFY/1Xv0DxwKf8Cp
NyxxhJeVlU5tVkFm8tQAzQOFxwRwjui9Xt55fv9+dnPhZeUCmtaU4vVwEr17hufZCsdy9U475a2x
vbQcob5s6hhHA1wdQbJLOSB13RqFJb3wMjMj0wivd4Q4bKfzk1xnqEVFfR12PGTemZkpqPiZZthP
4AySr2CU5t/Kcl2vgwLxrCDy+z2l4ZBuFhYaNLtOPxPePGdTWPpkXm5ONJ6bTUIem0F/rV5rCg3U
KKzaxjMvN+2ZlI7WzH5KDHvqHfhmY//O2+E8xB/iMPNSM0qaBdSTwZ3IXEN/iZzItH5fYRkT1/Ux
bNG9FAUaGq3FWUP6bKgu4lReEIj9hg3tpShPy3yWEWYvEwP6nJk/r6iohI3tZajcEpmBaORO2Wyi
E1M7TPrS6J+wwb0UVWR0XOlxB64B3hrj+vdggh4+kD99HeJlBrftJaHYx9f2f+2U/YO3bBN2oeVe
coKaC1LHtkMBpdNfdVJ+INX3oPXgXmK6vdlIvpc42prpg236L9Uuw2KEe5nZkhFK/jv2KyvRKd5y
mx5B2bsKm7eXmXSnrWugB33aa/dR9uYjmUTYpZB7mZlVg1gyA0plb7or1vOPFoJnYbP2MxI+AwI7
Cty0oBl8yuCJcEqC5+3l5DKBbJguyMlhSG5IST7lLvAKzr2UrHaQXMcUHfx0X77g0nwDmY/AKPES
EiBUAUo+0F97l31sJP+26yxwl/IpUbxGnS2D2P9pRHcfxmDZCLYn+xz0LX12E0ADTClikhMkG243
QZ72fA4q3PPUT8p6hCQNQwSehVKiwaqTnJc0bMF9Zk2j5cDMBllEp2sQiJOrSE7PYUviJSWfRK1J
h6HjPvmrZttHYOHfQ4e/cbfyqSp1BVxykiJ1tqTuIDPTPGRi/hI2by8tF2KBznMOj4fawRVx/yrO
rP+wsb2szHNeQ/cFdercqUc4yS/QmO0+hY3tpWVLYtYnJdzLsvksn7tcGVq9s1OdN+k/XE98XggX
qt8Nh9sTaVoKNQ8Qzsf4CsS6IkPqp0yEppF3bCawcoEwNiqdGW2/rnA2a6fyf0HL43M3yilRZN8R
jgQPb76xzzsXf4UN7WUoQN6by6CEcpLV9Kw28It1Hji0d2xKPi8gkaJaKMn8KDkcOPohcGgvPxtW
w7C+xqxNbVZozYCBANexsBXxTs1xyuCGAmWLE0xqtmPTuu2615F757Z8zsQ/hKMPqgeLZhFtNmJH
jNz0Fag5iIuWtX0n2N8a3cvRzUErCEI7OPF5/ENODWgJC/8Wti5ejrIuXaHRj1PZdN3TvAF+u455
2L7lI4E2lmcbh8/Juc4JoTw1LHA86YuwiXuJaQE7BPEVzTvI198nwPNLSsPONx8JRMHD4RBCRO8O
vntugeTFaFXYnuiDh9eWQw0kh7Dy3H7sxfCtm/Kwigf1EhPnvS0zKnd0ezL5wFwvv5Z82t9Zk3Oe
/CHC/wXjZWtPKEgO8MWtrIYQc7s9tukOM5cqr6pj0DdNvEBvzmxseH+cNTCHW+PEl9iIy7ChvTiv
DB2xkUNne3Lxt2iEHKNLwsoqPobYGXCYJ4FmbDnAe3wh+gfMwsO2RB8rPBGINA4rquIJmS6bWFwk
9L3C3ltf1FvsvkoJvLpw8gsIpl+naX2AZGSR8agM2xR98C7o87wFPRIFZq0+Vkn0Ge4w/wv6mj68
NsvUFkOrFC2rfk6vGV0golbLLSxWqLe1zAQim6ZFZbyt7D95nYILBJOjsH3LhzGxtbVRmeN5RSoD
9bW9/yyBuw1alrPyw+9lLNsI6lp3jsQ6f1rb8bLcoIMWNra3vUB9vddQx8RFMYo6uPHwHyuHWFXY
4N7JD9eZNhMpJt5VsM+SG1ydz5KtYYN7R/80zzqWDmV3EO9ADQQUaLAdCxz8fGb/3jSIoNFbKcRK
DwbuwXYddgAahQXiL4byb4NbG0964cj+lTi4LHanblw+hC2KF+MraaAem+FzJsQchny+WVTzEjS0
jwfi7QJBOsjinfYI/sSQUoYnd1KFFd9jL8ThabNuFC3rE9zjHsEseRjTwP3KhwPJtkpbGCkBeMDh
Z4WLSkzSp7Al8eIbSDpR5wNmbarycsPHbEUUVrqOveiOFaz8dLZup9gBDe3mWyAcwjbwX/LVv4Uf
58uWNX2M2Gb7RWnVw9zkYVfaX/Tj34aGQ2g9Cwdd6SyCnxUqIbdL1gZOO3mdktGoAYqsU1gqDJD4
2sqPFoSVsO/oVYPKzsZwYMUtogRw9ior9+paQCM/bHAvJbWLssnkOTbBNLo0Di5hkTwFDe0jgSBV
vOVjhS1wZZt5WNYaJhzDFraV+GCgaqdNzAByPc0OVsW2c+C09zos34l37OABEcFkTOCaP8DneYSv
CGT6wxbFS0oob88JXH5wAaLgLQM//xO2cGHHgo8FEg3lzTQgBg08xaba3kJn4p2h/8wtgpCSd+RA
nr6C5iLKhilXcgfD/aw/3Md1fkMYsx8X1pL7bId7HjQfD9y1630MFtuXiiXrLcn75IuBaYS7WDbK
5stt6SEtCk21R0o41FHHiZTXqI1XT24lkQ4CtnLi5Q3U0u0GqSosdUa/sKS8TU1/FfYVvaxJyoWP
ALotEHprX5Jxui4VrNBCxobK/uudxFWmNy3tltOefzcDf5r2sGdg6qN01hjt3SnS5uQ6yOVBXS4R
TdCCpGclr99vJC1ko2YVw9op69WdGaAgbnjQyQ4K0euhIxh583JD4XeNeHdMhhoc6ew9tZ9z+P77
hZnm3kFWwYgX1rm7gQSsHQ6sFG0BzkwY/+YX6+n3VQF9XoLKjFUZSNdd7CVYnhAPfueedv79f5q6
95RK2pLEZYevuQHA/ZzrBeqc7qAgBNC1Yx7Ud4Qi1OvFt1k5aCAXoeG5TjWB/e2UP6B+OKaB26H3
I/IMRrp7hXYsX8u7Nl1uZB6/M/T5E/57fbgPAwTIwwwTwW4ooP/8Mka4sRR2EHCngHS4eeePvBU/
3h5TurzubTIYcDjg6risHT+LAoWBDdMzCe/3+NF5YxmcXM3Jlqou2my6hEHHp6BtxgceObCv40Rh
5mSOLhVJLvpm+DtsaO+6vEO8Fcr8IMvvEKfUs72JBhNU9oCo4OsV6SJZg72fY+NtbdoW2Xgmim5A
1YbN3NtryjGNNCYOK4A+g985CtmHLkre0x14I1jEOVJ/u38OteRTxwHppm79koCaW40wmgib+flv
/jb2rnaoVqGweoKo+F1cQURwJyzwe3pJ6qRJRS8UiEpqhpZcVdtDu6WBg3s7DCNqcNPYQyMA6tnF
VO/3Y6qDnimwJ3m9KDJj2wLdq/S0jvsPu/TXWS0+hq23l5oD5IigxAAquoSjO/Rq7Fqs1oXxCMHa
fj3xrIN5e20xep2oU+Sam5qu7xwbbwShjzrSdblnzQxNBvA3v8Ah/E5sYTzZ1IcdxTbLNlaCblrl
M9RUZP5PCT2FsJ3Whx01ILNBdAbzJrO8zqbsfqGBeenDjsYytooqsDbpmESnoekOVdaJY1CgZF5i
nj3QZxjZ85Pdd3FF6uTjytx7Ij1vfUwvM9WebEBlNBjcmJd5ib/s/RJ2o8u8vFyGpDGrAYYMiv+f
Bh6frcyCKoZp5qVlXfOF0Bpxwvuuhqwiu2BpG1YbS33IEYP8fdJZULdAId4P1KrPZ8OSsI/pY47S
XSrJywxBKMmDgFvgHpGw+PZBRysOhxTezPy0oYp1PY0TAzC1SsJ2WR93hI9JFiYx8a1cXlAi/2JG
/jkowLl3ZlZL6mDNkmBomDoXmR4P9ZiFncc+7EiI1myOtTDU1uaWuOG2HbLA9fbycnWiaWyzgr+e
wWtlGdXT1CZx2Gn8S+/pt9NYqq2dF401UXt0W2eLLQwjQc9arOzrs6EiKZDoMyZOxK6OBKVrp6Mw
Gnj6SyHvt4lntezYDtn9k9tm2Jn3D2mngyo2qQ88muaUdxJeRqdo1XflHp1UFoZfTn3YURWpku+A
MMPZi5eX5w1FQtM8LFB84NEk2xaWKViSdB1fyplcJmP3FJQ6PuyIQ7fLMbqmJ7BzeohMHbYFIlRh
Y3tpCfewRK0L1kQ44HS7hrwsVWf+Chs8fR2D5WpFBQeI9DRCKwk6PS0pRvOejs0bh5qveCviqF82
Bc49/LzuO5d/WgOFCOD//XreBPw73XULP3UzrCYaeGsLcRG2JF5aRnVGIoCsz0oBBmKhacxzsE11
dRM2vHdmSlnNU3MOccemi3SDP20Ez7ywO6EvPrtFcWa1w9wZXLGnHiro0RzWwkt9wFEM/Hw9tSgY
uJJ92xSqy0uXh0HogbB6/T1hMkFgxohQmSNYwNR1yi8JkSbstIfZ+6s3Fc60jaRw+DhBqOqBsvZ+
D+ufpMxLzngDHANJBD/Ycb7Z3XpVTibs3sa81LTw6LS0mfmJtcn9ksgTYGmB6+EdmQRNtlqcaz8Z
4/oqoba+gPBmWAwyLzX1lkyJ3SsORyZYlM3NJ+XawCXxUhNGb3WcwV0GLhHRI1WwBWmUtIegxPTx
RvGZ91j2uKJkNUTsciuv4VT6nhT1G1sh816ZMOrbosRgxXsOcflOb/V3V0d52O3KhxzBBQfbODy9
UbyqsgME8roPaL2VYR/UBx0ZHW+VJFj1uHHpRYly5eOsdPo9aNl94FE5L2ydAQiAYgBNDvCDgzu5
s2F1Ax93VLqt2izU3yDDWv6AzOtcdOseFi8+cMckaFPVEk82+EDAMIGoHqzC9L1X2znL/130hO/O
6y1rY1GGNgo2xI7R6n6vGwmub0cpjOf5YsJucr5432DYgN8Awqkqqwc4c8JX3AZ13lIfvsPh0YHD
4rwLjGl86EZYaK/cvScT+0Y6+QieJNGoXRuEZFvheqjKoT3M287CbgA+gsf0GHyKITCpRpgbTPzT
1mdfg6Ldx+/A7zVzY4ploQtnDw1p1ocle1d1541l8RE8DVhWeasQklSkX5d+vzQwkA+buHeENlGL
S0sPlTAobOtDWye4LRodWPRMvGM020wmEef8BO4sDNEmBcsWvgeuuXeQjrpdYFKMzzmXc3o0yQYE
rNirsN3xl/jkbw+taOwTmL2hvFI16R3uMVc8DQNkpT6gsV3raP0ldAp3J1CVocqLxn4c2PHwtYjW
TY42N6ipcs6gLQy1f1ANy7BHi489Yu1eql7iIppLJo9lEn9rdWAf8Vdn+7cVbzZe7XzDm7x0y20M
abbSvcdbfCOBfPBRFaXz/4dKDnvfhf4kMAQOSiAfetRuOYz/Esxa8bK7yKr6Ry+g3Rw2uJed8ME2
S9pSPG2n/TqvgcSMmf7532O/cRL9kg3+bbnTyHUdEM2QUNqq6sXsfXmH06m+0MsSJk8CyVjvsEvw
3Bc91sYycOcT2Cbe5GdXtf/+AW991PM//+0HiHzjdd8TrPxcPiiovm1chN0vfCBSNaiERjuGFiQD
7U18b7olrLbqSxLFcK1fagiroXgIw1gU+rLSqLCrS+y9QQkz8DrN0JWIrFM3K2yTLyDRGyZ/kv5y
Y/ltvSsIccCMBovSRuJl61EIyYEpD4t0H4vUy7RLwdxBQ6V17TX86wE8roUNCxUfjJQ3JeuS89aS
1/SbVOsIBmMyBA7uJSm83IWuJwxeielYT/QWHu8f/zvE38hRX5fI1LOUUGZlJ6kozYqeJfbH1kdQ
2qXTFAdu6j4sCfYkQ5lY/JVVNs3d2EfLAVZZYfowqQ9M0rqBpn+CoNyoc4d54etRJuk7N923Foi+
3gPgVahIN2KDXKOlf3bVj6zhx9Zy9s74b+wxPkYBNvcoy5fnycv5IzfDNYnDmBmA1b+eOmNl1Mnl
XFs0ELDXQ3LdiNwGppP3LoUVaemmWKanyfT3ud6vKiqCaqLMhz8BLd2ZjWPedQ/LEjvAshp1wKDa
OfMRUIMG0tH1qOWWwKudup7c9NEeBgoDz+j1ijfxME0rDMhPJppuBhM/8zYPY3pCJ/n12CRhS6RZ
BDW4vH7gTF5lYTpzsH59PfLe2p1M5LypC/Y8p9296DMVFCbsrPr8+xGaxFJYxlAm3iqTFc08fNkc
nKn+e/P6c+6w3MvNLRpHMPWxJMvqPlZTdZ1rE1a0ZD7sKWWRGVyEidttP7sxfoy0CoxvLy/jGJ6D
6YrdMOuTMzR2v4igIhh0QjMfMEQZLHOWjLOTENCc4iQ6zcbuYQvuI4biathE2SNSxrJ6Wrr50VTx
56BvefYV/T1Q8HJmOh2RlwAjPDtC7KkB1+b434P/eRNnPmZIqQ5wBABWUCROvpRJVYAKd9mNe9D5
zISXmgBnV8s4Qh+UV5OD5EI/PRu6qqCrIiSVXq/MNAyLKSd80QmmFMdF5gBsVUkXVG5BJfj16BEn
vSLnpenU8JxSes1JWMOC+YJFUW/XAdaruD4rUxZNlX6QSy4CQzF5Pe9c4gINj+70BNuYm6ZvX+C9
EtQpZz5mKNoAWVY5PufcwdOu3ldz2GDj+d+h+Mae5csV9bDnHOMRdzmzRsdh0rewiAn7lD5kiEca
r7kMVxWq976gFh6oTer+CZq3DxpqYdxDYKqNx1yu7uXwV8/oO1fQN1bExwwpTpa9Ob/hRD0dM53u
gDmuYYB45mOGiKBRFqNOcTJxdN/1Lxszn8IWxEtL7LGEZxnFyDn/3ozZPzDK/h42tJeTS9yydYQe
6Qksr7ygsEI6LYEKZSzzDs0WJqJUana+i2fP6EJd2HoMo7wxHzE0LwuvtE2wEcKKFtgelRQA94al
pY8ZqvJl2fiMVZEpObB+euxnHraB+4ihKalHmbiYwZcF7lRqGp/sNgW1bZkPGCJVNVJBsd7w54Rv
lqGFo/o9I843cseHDDExq36qzyePGsanRtH2k3BTGTq8d5+NFhVPpcG6NB38H1Vy3+VhhXjmY4bG
Rc5dDOwD9hOn4yKCo8GtWAEbDDsffNyQzWHc1DLCTrAafmC2OuaVCNtnuZee8ch2JeiIltwc6ULv
1Y+Kupeg1PdhQ3uao59KseKw8XpYCCe3ItY8MBS9M3MZYpKTDROfefYAT6CP0B4/hc3bu9OmZ+u/
cQawGdZpCylgoDhfN9nWvMc+eivQvedmyp1MeQnoV2aXFzgPV+hAd4Gx4oOHdg7odFcBjbiV4jRQ
+VCuYaptzIcOQfc16tmA3rAZluSGzyU5xKx7zzP4fNb8u9fHfPTQFMEgezUjcIJJxeBGbug/Mql1
XeRTVYV9Wd+3u5pH6DnBEgR0+hVO9NlaLFGmw14rvnwRqdyOtyZQEKQd2L2OIEkMwkwY25P5MCIt
HGRGZiwPyme3TtHv+dD1gTP3jlEb86auLTqgQzqKA1Hiemz0cgzKptRLVIL+Z5e3uNw6y49LVTYH
pvh79ltvpJKvYZTCTUNU5MxwUHFtisbW4FPNcg3bHX0kUWft0g3JAMeHub4gsvu472FUJJhWvr7z
myWOVojpoJVYClXIutNF6cLkVZkPJFJdK+FuiU5ilLvpIFo46lpRB37RfwGJNrItawYfDJ7JQz7m
j4SHNczZv5BEA8rDSsUol/FWFgjM/63v+RS+ESo+kqgbVqXkCnhI1+RDsbeNOrUyCmuAMl+9yEk+
5JvIsLOwtSooqW+jaQ7Tu2A+mKhvVeZkTPgJ7q/9A+vlfBq5HMOyn3kJCk/7maZbjNGTaSwIjLj1
MD4HJb8PJ9r7DSafExCKS+fgjrhPoqi3egy7A/h4oiGtaEO78xV9/JE0+V+tCLMeYT6WaNh6Lofh
jEp25beWVxalsypMi4r5UCK8Pbth1y1qZnIHUDar3XgX8S3/HLTmPpYoN1GnRvSHQG8EmIVM6RVE
gUwRNrhXHjIc9m59OZxbCPQSeqWn+V0G6BsJ6kOJSiN62KmeH6FzWt7v3fRd0FKFvYp8JNGEy4WK
Z9xF6TxEJ6Lnn1ZP+2XYonjn57BYOZWjQpFlzutTw4cG6I08TNiF+SAiBTvJMRcYve/sUTXMFasO
pGezf2GIpko7/A+lpz2eiiamX2m1BKFlmI8g0npWOcyd8UEncquG5JuQKmzFfQRRDEegPD3XEeOy
/HAemqfrRdDH9OFDucx7Mg3YyactPwrT3EtmwqqfvotZS3sepavA07xcpsOGq1DekiFsG/fRQ9p2
87AP4Nn0qvlQ9sP9+t477o2buW9jJqXN+d7suJnXlJzgTpd+n22Eas5erfmnsFU/bwq/tcudLkkU
4Yl1AuThurRUFTXqoGFje+kZkbUzqqvwRSs1PbUKFsWAQ/XH/x79XNT/w7vFRxD13ZDSssfjvC23
5q43Y/kpHRcALEG0iNoib5PsroXF58/NcBpYnPKRRVNXLs2wSDytbXe3n2swJUTO3tnjz1fQP/0i
7306cgqLthrHKsjD5FM3ph0UcAHyUEWysGw+DuuWRkU/7lYfyjJj0DukkQ0LBB98pF2X21pEsBUG
SvAAj9WXYUrpO9/qHE1/+GU+/IjUoBQvHb6VSfgXPU7qEMdlmPIz87WP6Dy2LJclPW12VXACZ8mx
zecsLL19ABIa61HtHII4bcgjM3tyxd3AwjYmH3oEceatzCdMfXDj9WKA9yzjsIPXF0Datp71Udyc
Oz4oMCFc1yfghdt3BB3eSD4fesThwpubxorTBmJDf6pFLD4TpdHyXaYajpw4MslwkfWtQ99j7sQY
drT5uCRi9QarSJRw8pml8AphUX5Xxr0lgYHqlaAI+pHw8UAW8GYxRW/itYhiFbYf+tCkPYeXfFa2
2YmaLvm0sLl5rJexacIi1Qcn0ZpIFdUIpoxXByvFXlgTB7bKfGxSYqZklRIL065rc3QVvTGyCqwm
+EJJnEd5KxwGj/NmuCBR923aXRhuiPnoJLyxonGJzhtbJcrLtn+xVPdh1yEfk7QAVmIqh+OgzO2T
Vl33GCsSB2HwUGZ+fTTb8+ZeyxYupgSe9isXf595OP99eL5xtSDe0bzp2LWK5MD3VcP8HT5EDSlw
MR/ocTKt+/jff+SNXd+HJVllKkUirI6KthdcoKci7uOwB66PSyIWNCK3YFsmfFSHrgYwuW/T0Gj3
TmJOulxvFpsnT6ksNAQkL8aka95Z/D+vC/WxSRvtaj7BwQo3l/V7Uqo7iKQH7V/0X1CZEgKOAvIJ
p2WLDxBfftCSBT36qQ+UyWL0nDXFmuw7QXG4lgmkiGwYRYn6UJmJWZ3pFrWtdqdrIfAyj12YWS/N
vU1d74R0pAFWJprsJ8gZPuosqt+5s731Lb1I6WAWPw5zdy4PqwhcUHGqy/m9gsWvw/rf9ybqY2X2
epqaemFAP3Sj6K5mSdasiPIqYpdda9sPPSk7V+gcO+hBVHX2OQKCdDnGKZQQiqFT1XycAYI7//cw
ULpYTZm8p2EQx78uvX+YnQ+Dk7nYiVzQ8gAHSZR30nI7FbVokqiYp1lmRT12/LmWs6oOMdepvuo1
3bS5TJZpXvbCuB1iuABGNS7GP9vA6mhYXF3Xc+Z+urrP8gLoaXWUMp+vFz0l7qJKIzUdjeuBRnZw
uJ+hsj5DLS5dox4aO3OdFSU33YveGy5O+Vpv3bHZl1Idkrkvv6eLM/2xVmr9vBGj5D3gh9lclGKo
hoNzy/y8umXPfiaqKysIYDVqvOl1tz46uPqBMVMpwe8gxrXLuz3lk7hVUV9JuNjuY/+C7mO23rq1
0bor1jidyr0Q42g2+KAT+AFm29RBNRL+T2K7gLP2roCP1TEAhLQtpyu4tKr6Uq8ogH2xLnH5pXOi
TQ6jHUv5GTaOw4dO4+H3uIu0bQtFeV/f5IQ15KFvxpgecoNq9l2kq279kI5Dv9GigixOig0s1jmK
oi3MWrtDq1q63M1jvtV/r/jY5lo6xecYJDI+1k8RhcnOXZXsM1SX4plk+mlmszRo28aAaRfJvC7x
0ziT3l7jRi9F0W1aWBj+tG6/gLksPLeP6Vi29sQqqdO/pz5ah6wYmzlp3dGSzAoBwXNlVxgezJ3K
f6xmKOOfMFoYh080A/LpzrTp2j9GLIvy23GN8u5xFvuCDyAWVc4FTJuXPj2Aru/28yTRxusOGVgN
1aelmVP9KJtUNOzABjhumaKbYj3dwUqAixeVjGg8zVbtZXXVEKwyOCK1vBDVXmpTcKC8nuWcxuvj
1HUoQmR9tTSHtVt7+79cr+U4n6ahh7Q/HQd7C6SzmChu16ngBHTnbfnYlw36ChBpauNPbVnR5Gi0
FMfRGtIco72L8dVTRmDS1zNdHci+NjvaM930MGTJ8CCXmkERUXb515IJI2+4yEa89Gwpxx0/KGpa
vP0Gpg9cdOfFMZcaqxAfabyO9jiptP5Cdq3tJc276AYVyTFCmbbqyMmNhn2Ihy6+nsRCh0Pf6SYp
YtfN2YWmUokiZ3CTLsTQwiIzZ2mpi2VpUZtu4e7wtav71RVCChkXXYR+lbJkvBTwyLiAhFz2FdRv
9GzNuOtDX011e2TlOroiFp25HM1K/1pH7tLCpsYoAJVrsR5hdSznS5My+j/msvHzvlbf4dRHnmFY
oxoYQzd7eUwzJvWVHgw6Ncu4y4Isaf6JutQe+5yv24WF5En1sMk8uohg7tBfA2Jovw5DLG/quaq+
JSrGzJSCZOGhXflKr6e8rPWzieDidahi6Ooc97Yb8iI2XT4+DU6op1aDK1+Maxl/2EolqqNtCBFH
3ooG5m2dvtb5bp5KE+HB5tKoXI5Tb59bO/Arl8Fk67jRbB0voq535mIaY7eecINOVQG5jfmfUfaU
3JNK6aoACmVobmU3o4+mQRJbr/tG6cNYRm1/Rfeytyecu87eAxl83Yt1/CfepdaXnWyONlqkxF4z
0Gul4+mlrxj+dXQthunQoFf0VIGRLwrUX+gHbvO2vYEFUwo8gGxsekHZJj6qIVbzLbMGdKBKm1Vd
zPNeR3e6bWZ7BcuZ7bZv4ZhcCANlpsMiabJ+SGgDnUM67O1FN7ptg/kzcftn04vtMkOf5K5mVdMf
YwqSccpQ2LjLd96Sw8adBmNSK3vX8pX3P8e17bMLmc7ZVuRKjEkR6b7enoa8Qj9E0r3D/zOwltEF
VCI+xWtaqqPr+gWooC2v92edVis9QkkY7Doyj/szWrhZBJeJ3Kivcz5BLRumeAs91n213pdA+KLJ
LaatPa0uoe4gashBFWrmar6s2xb2tkVKl7agYHvfxrSiF0vXjC+5g53h6kYxXg0KqN6b0Tk3fli7
3pToOwHoy5+Mds18j/OoTO/tlLvPLjdxfRHtIF9fNiKC7sJBDRTOaPCp4T9lxi045DmhJSiBtcpv
2hkCfdc9BHqVKho5UHOcJyhh3U9LnddwhopJc4uIGu4rUdegtq+dRAcWbj0nN1Tx+tSfjdIeadpo
epiVif9mGdTnUNLrJFTmz9opn4XJhqq9pVJk6RFSmKSsobwxxceaCXKatPzZAHj+gqL9fgQhBYFe
5flwiDLo2eGJwLKnFn2rL9zq5Ue+t9tQxM2c5YcyL9NrU1MDGf51u2eWzM91A5zrQY+QBTSqobd2
WZa+YKvublG1kYcJVLpDbFpyzWyf3256n8hxFRxmhgL/UvPV2Mr8zcDh/aC0qbamYKXh+sg04v4Z
IDHLrka6k77YMkuqi6ZVeXNo1nZJj0My869xmXNU16Np2w/IahYVOpmH+AVJNZfHLVfRcCfbvYKM
XrPrC2XLml0CatWYAqFnb1tmIYpO9ri5rig8hA+RmNlQQH4vu9JVs08HyFGM1ZVQeXYPI7lhLnQd
tdtlWjU1u6H1Epv5MG6jm9ZiJM7SR6OqjB3WHp5Fx1y18qkdDB+OxpL6k0xG2xakXOl0sE07Ff0M
R7Bi5FytD1GTZ/Ohtrm61n3bdbdblu3t5ZSpyD4nSbzPB0By0PKjEtcQKVxNL4Qwkb6qmyZD9Wdm
XQGtn/918dL3F2OaNvaYpzK+UZtu6ksBC5vhpFdSH1su7IGyBVcqq1L9ZYHB8VJMFudA4eL2ayvG
/LYGK7yAHu6HRg3wsq1pk2C3B41GHastFvYiwa2j2JCMZUFdjIN6IaJ52NqqK2qiVgI78OVqUnhH
ZGucFVTHtMBf0scxLx+3uf7LGTgH0y2lV1u9CFRiDEffm044y2bWQOEz2oBNf5rI3KU35Vyl8rBs
xs730z6Wy4FbCU+l/6PuS3YkR9L0XqVRJwkQa2yhmZHCdB9I+hb7lpGReSEyMiO5G1czLrepuuqi
kwBpdBnoNNIIAnQQJEjQwxRaz6GPUdXdmV7VFeqABGiAQU4XPNydbjT+9i/f0rSpI7e8aUExTUDz
YyZAIpOMB0q0asNyqPIimNgyFdvGk0N7wW1qTDgMFU/29VJAV3jK/FSdDAo5SdC2jTWfZ1YKP3CX
Eu5+Fon4GPXx6JVR2yaMhBlF/gAJ9ol0b700dvqopV5sojqBVycuaOrv0CtrsnCB/vQZEnvw9rmI
7afReNCoqd2YZOFYYDedStX6F+jKLvHOEUiwdmXdi/nO77pSYC+zkYQ6Gebqqk0tf2hEw/CMzE6N
LMWPnTb0IENbYTbO6izqe8i87bgDJYItj32XHmAHWfoR90iS3CTgP5GLyheLCpASJPtKU4dhBSo2
XHgMhUaUjmPsh03p07dGOVOB/lsmC713DIw2A50hdw19kVX8ogRKIQ2LrAf3xk59cWnZgFFo6kLI
IZAL4Hp74adFedqmHr1Df96qEHFT7xSj3mU+zWSIctlk/c1Cu/EG100euRdDGLGG8EF2IAvsUAII
1Xr242Jnj21g6I1e3VQN4xzlKuvVPQjGsttL3P1ChZ2ifvJoqgHmqEuGSW2QTNq/E1495RB2TiXZ
OPDFzcLZGYjeJhoKu5HpBjOfQmfKdKGbaNZGpYGaHRzSPHKWJXqyyID7Up9W0Lp6C7UUjwQOUvE5
gOKGQvhUzfTBZ3qiKYAm46j3vUWA3vfloOtN3xVgyOFarQ+L+VykAEji6N0Y3jrlJeJ4Md3WBjyj
02VOUa+yaS6qwzRBXTfqFGyboniiixfRgbluuFDZuvtsZB7ijWUpVLuHYR72dJEoBcccadU97jkX
pzATr7qnRuMI3QnpLu2HgoFiFHJJk+lqFulMr7l1TLqBVFDsRTon1Va6ij7UjA4XKcfZHzHaGoGK
oRrAgeAgFkel28ZL5OvamH3TTzmPPDfXzsFPgbi7RjLKTQivzax741VL05wXUHxDxmX1hPZHOnRb
gk++0PGCJLOqUl6+yZmozFmuoWv54JTCrR8sq4i8pNMwevuZevzOcsEb7LOyuaxtJ7J9B4sfESG1
pkXYQvJfbyYD2fAQBAjiP3EOfGEdZHQZAf2bjXPmKBkPJ26D0Ue4lG3Z4Ilp6iVoc+EDxasAu1Mn
2PU+1h8iPs5lRuLYuYI1FNKBPHbwBAVtk6eyBKUK92nLZzKPGJ9AAC2gcjAEnAW3u3OHUmLTgTs+
1e+a2uTjRx9ClPHHoYjp8sm32Ln9Z8bwoJLVrrHsUKb6noxDUzJiglnVE9/07eoSl2X+eGqKvsuj
csLpFRRdggI3yYbsg1tJ+RB71E+3kAIcPAHHeIUnAJOiMdmaCmfmHHEH/z+GD0Bhxuk0dse2nq8o
TC7TOfQtL2wTIRakGjfVeJBFyVE41RHLe1QwQzozSPNhDulvIPXbFxHPirkPYYXASAA0TtIgKkxQ
CrEouO9tAeI5GtGgJ1YqQtpIoPcuVQxAcODZcnYfKMu5QqZRUyd00zJLLi0defKEMNvqaPSxl7ap
aZV38IRtYLgg/Knz3/lpx/obk6JLcKNr1ZRhL6ROUGkkBl7CJUfwU4ij8UZQmmQ+QF4DX85xW2V2
uqSOf8u0zPIdtdy2l07PKYssIkx+UtfteAsPVJi2Ntqk7nWTFRbZKfoF5MlAK4VuFAG9cA9gk13C
Dim3ve3nnthALFVVnsz9GNtd2lOOUdfCPgPdM5JgrJPpAwGR4NYziQElxGn6DuqmhuuorI3bnKpx
zJ60nuO+CXoGfTGk8HWBXUjhclhsx5KoHL/SC2zSNxdV49V7PITmISVl7AXcGm/P5OJ9zolCySpJ
qUQ4Y2DSb3iRqfJ8wF1p8qBoDTrVwTxUdRks+chxJ8wirmCADeLbvLhTQHB7o7EfXBsx0bIr6Q9M
n3KM7DhyHxxvQVJq0QHEWRoG+eEehx7ML32+ZS10VTd+w3jxcaKJNhtoi/YuHA5T6uPZQoIN7Cp2
ZpCqpMXBK0pxyXw43F0JmGbVIUcrWocLCuUyypahT0+XKRM94luZ8gCAaRDFM9Sgw4FDhP58NibJ
AxhLjd5Z784daiin5lkfwFhWvhVl733ik0OGd4T2/XSZKrDxtmjsQliW1SLGT5i0gBkYEGppKOFF
f42PaMWZ9RxvQByi1GDJoSQHTeGqzYs9kWMFz3Tj1ZKH0K+g95Sg+xRMkJu4LahCZwauLjEqzUnW
3gHnDSiFLgBTB3TXa7mrTMF99HQgwxASp+0ywAUQ5iD2YieUAbIhbtTGNbBspkra+LSjeoEZOVUx
C1HieTdj2voqIP7o6bDx+uxBQhjtMNRxx8KEVd6b2HhATLeNn961SSvfFkYVIqSkyD6AArbcenCK
QNNkJlAhnJsdqh/XD2zK/Ss01xzQZBs7yNAZC33AN81XfObOBtG1uC6SfGDImKaxCk3s9TuRTAM5
VPkMKDWoWzQOm0LAuCS3METaLsgFki1UtZsEh52BC9UYI26eON1Yp7fJigB+3xQNch2GkYz7Gfzc
JL2tgLPHrIbiqELjxkP9kMXouF0U/lCe9bMgm9w40PPJsCbtpuvywruBOi4ZQ+UwhN4YR5c2Eebo
Io46gwy/xS5zKHpqTtkFYkI7KVymtIL6NNokgcimTeHXF0yo+c3ICrNPSo/Mp0NS6+5jP5EYJ0Y1
DMmJM/cV6JDEy7hvgxzcmquJcF6GftFWbQCWjONc8XZOzweeeiRMhkYdFm9y4kOvJwiB10WcZG+q
BC56V+jkGe8sV8zzQ5MlyTVRDE5MGV/MnSG8aGE6GNfz+YTK+sDbsT2dY+aaEAUU5IZEjNN0QF1W
XGmgUB9pVZZZVCikJ0EtMv+Ww2X0BDPxBnpWxnZINW023aNZo5FGO2C8or7J6+HU6ZTEhLYb57ep
YflZulS6Dko/zi8aW1efS6pUq9GMoAgZ8Vwu1WllUfWd2s7z88As1EzhXEwo9oUuHahECdyznZeX
tk8D6Olk8a0SSeOdOrmTnZRNUY5h5xaTc8JiYxqsphqeYCZYJIEwQ6oCurhzu3OhNvXOeNNkQyRz
8WXGRnbmxv61MSlQpFC+86YIsXM573nWsLMS0+4nMOrVtQclgnezhwrjRKe0jPcdLYnYEVfOZge7
l24IhnbMbgR4itfuEKdt0MVqfgf+onpgetQnxcD1hmi7nVM0XIT+OHJiysDt+/EBgwQ3AEwGKRvG
9gifNblIUGRecjTC4aHVAyuwscih7lO6TIcWB+g1yDS9c6jkhF5pKePxGkTh5cT2SmTBHPvlSdLs
PjbLGAwzHM8ml4yR2g0+NCZCubaEU5ont6xM0gfqYXNlXqYBYnKF2cFDEvy8DjjGJhyqArcihx3R
xZyU7EImy/whRrfvTSXi/nJu/IHufU3vfTIH89h9Fom9W8qSosM8JMlJLpaiQe9PpKeiTdMDbowT
NL2UeOLLsZqjoe/GKsDyizexs0w2ksigu9A4ZQbQEBptn/mCvBdPA0czGo6O/o2Pyvky84136fC8
6nH0zEkfUGxbPKf9XF7nZJzsdmm4W2zSbEYD1hK3fQc7F8JwfHOONn3lXFPfGQ6UkwEeL/GoP7pi
mZ+82TYEnchZtDgXKu+zhiTaJ1fYHG+VrS3CGME3RvMDPXq0JFN2yxJ0qsG1G827lumKBaPmUDUo
u26Io9pXeRewRMQTMsR5OjPTlOWhQKP+DnAYPkGSx9EJKtN+fI8+YaO3VrbeEx4stpdyudAOry78
nBbnfOlsEciGm8tW+sk5YrZ6LCqYkr8Av/hzU6cjThUEnoe+ERnw8cqyA0isc8i5/zpBHH6sElAS
9DdYoQEdwRZ3LHKukjnvXjMT5sc6AUnWZK3N1ykizfe5RTiibHyd5w0/5n+31s3qHubBm2la908D
B/FsMc6rSAn8mABOeT2nMc7SDUQ3qbfPJFlOWI+R6KsAkPyYAQ7Yeu7XGDNtxlHekPiM+fnDqxb9
mP09zzn6LekC+JXbB0sirxzJXrcTj6nfmDKB+aGxV5IkfmzG6h3tvJcQfn9mlx9zv41WZcxTfLZI
4re9t4S5ep0VH/fY19iKrM9KkU8Y26aOfi8qDLQS+/51i300beaIrxwSAVA207B0EKPkmIY+ve6z
j6bNfGhTH6Uh2NkVe1owafFbOr1ukn3M/MYMCcyYduVpKucRZnFDRJPSfRUajR8zv1HeTBUXYGpC
BiePclTR95ilta+DJhyzv7k7o4vYr5vQ0PiMol/R8OW1Hy6/3ipw3zVjVdRAZZr+Qs55yJr+VToy
/NgxAqKR6L5LsKjcYbpHfxFO6unbV+2UY78Ib8DAzKFgUMXdzK+yInWDcUnM6wLKMf8b81HpL2kK
ur2Dec7YOgeVp6+TYuLq6NkUIyEQ8Gqg4MXRoMUAAxgGFNevW5ejp9MmU6wW6HgBg+ff2xaDKXTp
XvnZR09nNUGiH+1u4Ew6ti+V2ZSavu7sOSaAW7m0sfJw2Wjobkedv/eL+sOrVuSY/t1BR1OKVWFP
cbOEIy/mfdb3y+sASceOEd4MhEESQ+cxN34P4/AuonCneOHEXNOdXwCgHPO/BZo50O4FKaYcDXLH
hMcwVO3IBPwFbzAcRm8rL5p9Jen0k5fWX32c/nnyVF/9+On97/4a//2xbtA4gEnT0X/+7q6u8H9/
vb7nj3/z9Tt+t3uqLz5UT/3xH331HnzuT98bfRg+fPUfsN4FXPYaE+H55qmHG+Lz5+MK17/8P33x
N0/Pn3I3N0+//eZjbfSwflqS1fqbn146fPrtN2xFH//Vl5//04vrD/jtNz98919++P4///Ddf/jh
+3/7w/f//Yfv//3P3vz0oR9++w0l7rfEZwqluS9Rvq6Ay/Hpx1f4twLDFbLCgwlRqyiKBto7xZu+
dZWHP8YN86jreSvYsa9R8K0vQVuDU7yEfyVjoMr84SK/uk1/um2/0aa6qlEF9b/9hj/LC/5ps+Cy
FI5gfLnvKSmFewwhropMtFnn6J1XXc2FurcdJAL7dN41Fn0OVZQhR616ZrK83Lizr4HuSN4wAqT/
0qafkk7uZV1+1s5EgqkVIUlHBiE6uc1V3oSQSjyrlbtHu2rTZGj7oYsQag/IDJ+IkJsK3SQRegnR
Ua1KwIQWdXAczKJF70aYM2UhVED3aaWvlCcvZsfLQu4lp0lBbFiIKuQ6WULV4aiAHMR1XqotAzFg
/VaZV1dl7GwWMZxbV0PLWoStqMDr8COHyquO981WlvUt+tRlECcmcgsexKa5Sie1dYwIVV++l567
R6FyIAo/PIntuZwfh7ba8Ly+grLXLuE3gwP9wLy5mhj+TFZhnYr95N7USW8DlsYYbXG9a1F1o3Rw
y0M3yYPvezpoHH2lM+h2VWPi7wSp3W2e1v6uN481eSzwUxxanpHCRim/AVUvlJUETuiGFNU5Vc4e
smV7DLavkpJctEu3k24TrH89DCWmYuGyJDui6Aml8+1S1oGnfHRm4v5hrIGAgn/sbeFUoWiH8xQd
Didvm7DCguIE3gCxBtcMrw9c5y3BzcAViZHe45ALM3JTGjSYbwhuaOqN9y29jklysn4x3NV3shOn
TDQ3sDGN1PIJU7j3mG+iURmztVm5Lzx8J5Hbwe8fOl2FQBDcOkyH1JabSZWbdVdA7PliHkgZyMGB
gpLYV2kqA53b89bo98DNwv2OVSd5zQ419hqwHZFv/a2YJdAEybZGNw4C7/etV2xMnz8qWF2kA7l/
3jdI4KoUf6MANJlr56TNxLUWcmtoQ7DfSoMBrNiJDleJX5trcj90/l1ZT7sirjct4zuM+OA57mxm
Zs81Bste/ZZlzc6PuxM7bSyeAOupQ5WlOwftyr5d4OGh2x3E2ndFXYZeB3UyHxxrT99aDIwFEAtj
15yvExPPZJ8AFvEDSNJtRpp/AjtkW5gbPptoqdNTnfdoTnTeIXfbbTxn7mkmVR3Byn0M59FfIlO0
2E65eg+S0QzgR1kcpF+dgZClbuF6r840XvO7RAbFXKvTSqY6AngVc43apFs4uaXbLlUshHqIjixz
edSbNt62Mn0HLB3UmmkJI8b1RbSsBBAkxVXqFumOwJB426oGcMeFTCluxYxReWMeksl/GoCtCqxy
r4DrqUClRv8d0sbzzZB3PUYm6v1MZHyo5boLKqnD0erPcLBCnCFcnjo+nl3uVTpSmCFDe0noMHVl
eeoNg965lZ8dgCKs9zKu0y3QZc4O/Y19YQZVBc4UR5629Z7nGXSywJS5zTzdwq9ARuDtbZvWjWA2
tyMN2tMdiPVF/V76/WnFixDCug9NmWxUrU6gFgz7kTJMOnvqsJd03345ADNPUFcCYY6I/nVC7WRw
OE0AAtnFDp5578b6mCHIRwUyFdRysQzFTTkDdeEs947/kpUShPC+ShZ+jP9A2EFnijLg7I6VuXgl
YdcNC4Ed9YGi9ZuTJh5taBpvm6bYp3VcBuku6zm8IdV26tU2XSgGi+i4hE5TQ3lnak844SqcBoOW
Oyk+F/AzjJRP7qzZCKe9U7KwQbWoC0Auduun5CwPSXXnxOUJkAfXcsoeGgDtMBLUgY3LzQInt/UY
IpoB/tHoW0XqLQSsT9awPJQYI2Q2KBNA6lx5EDiXHCs/AAB8hu5P4OLhXR+cZVAHTZPTxsL4ws4b
4qcRPNL2PRrynkk/juqNZzElLAOvrA9FIsJ8ullxClbCqqUzjwl3dxSiXzVOV5nLsJR4DGElr9Ao
yyjFcELsTD/dN2N9C17sZ5G7F4yLi2SSF8CcnPmxhXAy5lX+YknUZhgiVI6HITEMPPl+GLIgZ9Mb
hK2DbT0fTK0hjT83UEOeEK6drIImE2JxqoOxfJyr5nb9QQIHq3JPusmb4M5dnQ29fqdqDfTApl7E
Beu7k4Zff5HX/JQyfJkirAXdcYIgKZS3JMWTgZ3y9f7sy0r4Rsxw9jHdFFhEbcj+dGEt/S2p6eOv
f9lzunH8bQp6rPgijwp1LHVB+syaZPHqnazVhYHbNtB/NEzH9LonCZ7BxuzaVm4dlwDjkIStu53i
l37x80/6+UV4Hlcu89nPxAdhN+JqL5P1bjRV0Opsz2cw2NsYWcUOLyAM1c83dD3O2unelmWocnCB
HIwQBzmi8SO3jcBh4bAohrqL6+RBpjqMwviOx3I3Nv1GujGmTohX0jmkDrmIveUq7cf9miCAapgH
aqw/MP6AOVgIoEIoHS9ia4Mw43cxw9QIQyzgyoZ6n6efXPfRz8gVEeNOlSzKneQF0s0zSfp4SXzB
FPLVVdztmOGmKWOpJcBZGocCQI0hTLLiFw1OtiWE/t5m4ck2KU/79G1Pu60LZDVbrhSfo3HCaZmd
TjJGMgZoWu7uVVud9TTFFLjUuzpBoBs/Dc54w68Wmp66E7loFnszDy8phTyTj3/+K9bUWVCf82NB
EmgzkcI1iLVm0kHe1mfwwdsxt3rnQKSkL+1ec/sIVvdpKe5GMV8Q6exJhxx2YB80wInICaZyVwO0
0vTqlnXDBaxQgeyyB9aq8zX31KOJ+jR5oc59ZoT+7MIlJ76PSE0VPepwc4Bz9Simelcb/jg7GEo4
KszBaWN0BKDdomc8I3IOs7tPfRLRcbgENGujZwL1Hw2byXJ5Dm6AgwUekowXSvxnrYifXx/oP3Bd
UkD+rsSqL3jTvGy57JK+3k1ZjeQRzTIXwRzqSe/TCYNZVZxxiimSry4woDvkDt0lOEBWFJzJEM8X
fuGP/I3sybYxV7kLtBjQDEW1cZlBGtZeO0sMYkR6TysXtsrlBofZQSY2wIholyobaQ48WY0JFsVA
JY8xrS8+Wp7uRfrpFQHKhwYhUS5ObO+Y8lxKmCnwqqx3IufXazbGiN2z+MyWZFsRzKZzubfZeL6e
KPPM9kvSvcAfe+bY/myxFWoPjp6+oMd9fSDGUdFSXAIkncOGeAdEU6AqH9csm2bpKe1L8MCqT70j
Im4SQKXqB5GLLRCPn9csWyYvOaX+QhLjgrOhlFRUcPIzXeyFjdrGAPOgkDlbVHsT5+6V6uTWbeor
VWefWoNbXQwXCnTPwn2hX/gLhwa+HXcDXCZcBFBBX+++sWWxAycX7D4knsp5V/dvhEYGqSCxkbvX
qFM91u0XXAsAOUCwyRfot8/aF1/fka8v4Ig/2LJkqlpwenbF0oHe0oeQnN1h+I9o/ujC/XbNZrQE
l6BGRp/3h8L2m469qyTKr2XeGzFFWoLJsqyPzK7rPq5RP+FVsO5rDzSTtul37QBTyl5dQDl5UyNf
8nKUuqMIkQT74fMu/7/dzjnPPnZ1X38e/hH0c1YFul9r5/zDD9//qx++/4cfvvuvXzZy1nf92Mfh
7rcCTxu2GJI4HB+raNuPfRzOvsUQnVGChAX5glyfx5/6OFx8C6F/H88DMmDho8Pyxz7O+nkSGTfe
pTwFlUD3L+njHJHOYD1B8L0u4R46OAzHxFEjt/ZdSwHXXkLgETrMcH3MLgIC5gQwEl5pbjth7bVT
dPTMb9z4cUwrKJTWLu0ep1zGDjzfe7ZXldu8yYEmaEM0AIYPtZDNQw+7aQOID8ze4OIMRkuobJbq
rWbFiyZPWKkvc038CkWYD4QtRSXClDx6jroGSQ/pHIrye64wye9k4PQ5UvPFbdEhAnCmysMkN+++
uNe/kOL+0tdyAm1Z/MMhMX+0eP7UCM2B4w3nBMxiN47w0wBwrC6XaTlprD0fO/mSyP96In4RMp5/
6pffeRSzJgBveDOs30mmA6BkIojHOAeg+iVz4ucC8vibsJouQ5GJLXpsEUu6DJ5IDWAAGRJ8C787
BoZPZgtAPXJtnbth9t3TKp0VqJMYupoAALFgWszcbSb4J586Ti32niAjQIwFA0qjATqqDsbMFAcK
EOwHIioHBC5gdcAdLP36quE9KreG2qJ8oW/+/JgdrxuVOPg4kgwqxLG+DDXw09B1voRO36MEnIAY
jgN0HVWExIlOG4DLNA1a+LMOu3QpHTdwIHP1AHqSynbjKMrTBYy98xia6+O2A16nWpU17RNaJnhi
ilnm48YBSL8B2tOtTUDLxsFU/vknsvXXulAgOQyQ366DxZRYDq+pJxvE6yqtftOnfjIu3SbGIrqa
ZyaALRqWtl9XOVvXuy3mBOzD59swYsa4cYkX00i66IOiUc/LdCXAuU9zXhcgSyJ01CcCFqs2rCcz
tZFnaieiyzJ9dqcmGcMUX0I36eiOC4pIn38ummxxgrECszIYmOMkgWWx24YNt/EUTWJ087M+7cBT
WqoJ4Jmqh+FsxNtczgHIZ32CFVkYcJ0QYcd9nTngIAXmFvnt7JuTNsmnTU41syeYvMSgsi6QOteE
MVAL22p6C4RynYUFY9Ww9RNzU3ZmuckbV9yleZ3O5ymQav0VSfyRRkNcVjcV2oWHdLKz3YqlH5dP
K3AUfbIpz7ygUf40XUxF1aJbNjpZu/FsP9/UXr0kYSpnH/u6H+JkJ8sCGLnSzUGAnwe3UgDEC+WE
xnTURl7SlwcjKu0G8EsuAL4hbIFO8zSzba8HKMukcpyDrLc1wCMgAxXhCCDjHYvn7oSRrKp2eBd2
SAlk4RK2QwWE0ryI/hZk42QKQUhkn9N48kfQBi1/qjMhKHDDjIMfU1jzwRVolza0Ht0V4EbQv2gr
L+iBmMoAyCMiDx3K/Wiytu1OK9y1KeSAz86bOG3GeFe0AAYKr5NtWJu6fejX+GyzdmrRGEbUlmv8
Hp9DOdDe3SOQzQjw3hrr4zXq92v8h5D5cPvPKkCEiqEFQHLxAVtukgYqrfCUpIEElRoMPDKh1kQu
7oPJJQv/Lsur5SUj+XWa8vVzjDoBIw+ksdJ18UQfVTSj67ERoFdcBFOXmlefvHy2UeUN6H+a7Gwy
HQ4lxj43YCZBFKaPlk6euaIDtSpBbYisqS315tfPARzuP7smjzAcoqj5cZ4eTyz/uDAgTOAXs+cf
78GPMRDPawKSBtanBDIcEWZdtnldwL889fqzedVXo7XL5knfDt3T03D+oflHkIFRnOpSrfCpX8nD
vv+Xz9O0v3/+929++O7vkJDhf//+b//T7//Ff/vNP/n9v/kfv/+77//X3/797//jv/6nXyZqf/rw
H9M15X8rmcQEDUwW3FC29jV/TNfwCi4EuEeKf4ECWzUy/5Cu8W85KliF+k5yvGWVGPtp7IYkD90P
ipcoshMlANn4C8Zu9FnQ+k+HssOoqwABdslxqsHmJm+0k+/r2s12KwA41E6GBj5buvd+YmOQr/Dc
CWes9qTOIATA8xTmehk5BcuKNYfaoAVdeF72QaGqWMe7yT3IIOIkWcqHfOzfT6btL5pROadCV3cS
QOo1blTBVJT43BQCCSxGx3sBATOkaY5pEaiWKYzHb1JgwymAf5PY1T1AiiDfnpX+UNyLonAfOsTO
OrIzTjSLiz9vdfkeczMv9BYOgHncxFuUOm6E5PmWig+srLrQ0rkLUyBWI3C0Q83GPgLwPD/H6V6f
6zid93UTTyHt5jaoK42rnPHXe9E740eR6fg2BX/ICSxNkrNxlvJ9QiQ7SYpFQfxZISUkKwWvn9EJ
LWudoA0A3C/HrOYJyhzojMmVtAYd9FPwoPXHhcXxtltkchdTqu7VQGUwIq7C5A7CBmiu071OMn4N
/gff9BLnQ1kW5iSlWkVUzZA+8UGSiwBbBpAJ+yuUSvu3svNwFMRDi5RR924gob51MSa6CDV17QEz
eB3xsTEfe3DNPDCchEJL3SMtMsxuPGmxmCc1iDwb4fd854L/DFrJVObnttHN+exIfVXEnd7HmcBQ
rCwGsk1Xdi7vao3+n0QvCtalF9Lr7FuT2SasnVjdyDz1L+epdM50Uts3cw2yc1cLE6awlo0qnCyX
qIeLCx/S6GEs3RpwYqYjiaRNAt8dx8gBPCiq1Wl6bhoMYofcgtkv0dqRDNnfJJDhwbmTbghpF2dT
pDlY5aQjfWAzaP1O/E3lxN2m9735frQ8f0xSzLlEZq/BgHeCqqtxcPuZd6lgfINzcIh38YDbxTFO
i+K5fxJVXFwYN0VFn7Jx//8qyv4yquH/R8DCquP4K5H1u//5w3f/7suQydY3/AGkgEIVIHiUqYSh
ubX2936Mlr76lrsoVCX4CgTNvS+KW0a+RcuFPqMHkDnwVVL7p2iJT0MnBrgklHNo4qNV9RdFy7UW
+lOwxGjfZ+jtuIjIIBCAA4CI/WV3kTTYgcvkDPsiz+Yrwaw5dwRUCMLKgHIQwQDCSXaDSMACQJ0y
icCFPVa1czMOoiD4oB6Pxm7wXtJ6OUoXcFlgyCkOhAZF0wnOJF9floCgkwXFHJdVmTg+ZRlGY5E0
qTNFDByQM3j0NudOGmdo9rQc3ARGkO1/cROvflyEL6czOJG+WhpMSBhakQJHElur/6OlUbU1yhoM
qBOn4nKX8KRXgUAuDFR7Q17U9XkWZfvyVigQAZiHg1PgDuMUW0vpLxq9he/PTLep2rlT3BswNflD
wcDojMqMkvdjBnGYMgY9sNGjBR5TFBjJDWbqXnKdfx44HF2IqzAkwsb0JMMifH0hTUE9MYOEuCuT
oTYgl07syiVz8ikeYnoBATUX8JA8KVqwq5fpPXEwRyz5ksC8a2C0Ch3fJnEk81Zl0a/fknXJv7oy
ySAHBQ4wFT5SheMjPmldwWqvsDvX80ccioAvgJefd/olCbfj/ackEwyQHYWxMWYax/ee+poD9dGa
3f+m7kySJTfW7LwiPEPfTBGI/nZ5++QElq0DDjjggKMfSkvSRPupjegLscqqHktWNE1kpgFJe0m+
zBsIwPE353zHqfkD96Kzfecw6Nj92Lo5gNqzYJuSoIeyFhASA/Sh4UT+rz/sX7eDzGjYDUZucluo
JPZfw4DcLinzYWmmY7vFK283y5Usy+mqsrnrPXFnz6X7N9f39lj98/Xl0Akd17bJMbSTv26s5wCv
41jY8ClMrb+CN1A4HKMFSEjc+sGVv+ig48Lrl7+RMP/nz8pJFvKNosziiPzr876WOHW3deyPHp77
CWeYzYFTWQCW8OnlzANEmW9/p8z8z5+WL5eRIxmcLiex/Zf7HDPn5uO46Y9dPBcnk/SOSuVUzT9x
m+ifbth2u66qpvrPCTANxP9ZGPaXkRhisCCiVnf5lPwz+avqVIRUQxieh6NY/YEKQY3970hxRx1X
KcrxGBka8906whA4JNHghsf/+r5ifHob9v379xwjhwhvrw4GV9zfYfJXkXQxdzknXjsdV9gjKRiQ
T2cS/cWbWvu+GIJXPYPU3FqN5ZaF+iI7cQEvIMsM7+Fy7XuGLPSdDU7dhcVQ35mzGJzkBCC/fq2K
ynnsV0AkQFJ/qEiKvcew5lRszbx3wwF5W85cKejrIbOqAoTSumKPLEi/uFhtrmUWD1t3KljFoRiw
NSYsVZTWty2pWYd2Mw/j1v12uxZTjbNdgU9FZ+MgYYiSyaSiEuVJLRUCIYyVWTs06rPQS3F2F+83
THbnLsKPlhYVT9QARO2lssPtgLKzeCRW7lXbongSXvAIjio8l7FILswt4AHhoGz+cKrkc0DLnwEC
cu8q3fS7BrZMl7kwSFLYAte2G4dTko9NjJjBEmxf7XjdRRVAqtRL5MvEUI3qFKpU5o7t/LlsZb+3
OUazOiCAYol4A4BxmZrypRm0AKtgMLHutmgKNCQBRAQYoWb0PlFxaJ1ZVviowYbl6eTPTnKdhnhL
DmvcjdBP6hgLHMb3ig1nKoBlKZnlsim13JXNwoR5P/bGT55iXHqrxrkfF0PMz3HzckOD2PhxArdn
SpV3+mvF76jvbB/fIrOPQcbWfc0oD8ujnYhme2rVwgGo22CqPrAlcyzXSaWKrPXX5cmoyQmPui34
+xxpWX7xAzqEo9uw3XmrHeznl7Lw2+pQhgsveneMce5wQduJ1T7uF7z2NwYD17uLSVnN/nwjL86o
GiRls+3/HoTDb8ueyJ+ec8vhN9mYPX8VK7CB1IPbhT/eUUGcX4Pa5hCrxc1GLXNpO0wjE35qITU/
r8GtVWS9LTH7Fh1ciZ3FPVRluQK7d0ia2eYH65KmW+rUCIR2D1szCcz80wo7q8LoHVPzL1FzWRxc
Ql+9UIFiyl3PrAyGW/BSMa+NOwzEHSiW3griB0ah/NazVSHF6Xq7769GqMVcGnviXibON17v6t7o
r90ImOhs+5g0dx7PGxeKcqHNqqK5I/h7PISNZGgZLSsqUNSJ/XoOHFk/O2rx6ixJrCC6U4R35gdm
tYP76IhusV5Ektfll9If/eGw9pVqfpSW8wsi1go2J9n8nw6+s+R+qQL9qMOArfHsR9xxbGuHJFND
HUWpMYorNXlaZB2u2t+D4TphS1tLkQWtrxGvAkwKnmu5oSizxBqjiaziCXtx6eWfygUplYayufY3
qiDmhNoCVLz1BoZJcDuLwGaYbyOeLvvqtH20nmrbXpA/FSi6Fjp9mk87YHDdDbGDvq6V0VNVo6sL
QnhEj0s7lYrFjbOVp0iOnGMmyKGiRJPFEFPUY3cI6qQ3Ox1vC/vErgrn5ShxTBbZkGCg3YW0zH06
6CDWp1xN/pNnN50+VGQN6MzFiPPH1gqCedEJWiKD+sfrCzsHrywEcu5O+7PdVowIVk7zYMBTnc6m
TI6NUpQxYxVE+VVEmxfskj7PBQw33933KOO6YxtHJsichdlAs228oQDl3DdD1JwmuxyaO0WrcHCs
OH+uEts6JEHbPOKvCdFM1rPcDYGjfje1KXZdklSPrvHnuy2xTZzy1BY/p9gOnTcmBYnMuGg5jJeS
uGsbmlC5gwlpTm2oxWMu8MQDJisTMBFxkezDuUSwuNZl2xOGhi1115rZO3SFH3xf5+b2HDGvPiQb
TmNnzP3HBYHItW56ZsRBeY6IeH6wpZccF715TAksYZ20v4z5rsI2sVd+4b2NnhtKpgHbF96h5hT7
MxKhaegO09rl9dmuiuAMm0CkpLHKU4IJ6lKj1d6xK2wPE/Tgs8EG+r0sVu/gE0N8lXEj7ltn+7Ad
fNRpMvZQjrwmYvpttvW4KT2/TIoUwHylZ9oVDYuGYwxBMh2I1UQ0LKn6DEXRwrHcORObvKk5c+5V
zb6aQ71wRtn+r5Fmhd1aGH2rPPfDNuH0AM27OxcBDJVgE8l5wdW/3yxddZnp/cH6Vls5x5MZ5qtR
Tlvs4xVW4KEWXpI/lD7RZ43VBU+VAI7m+JVmTg8Maj+UUTjC13J4e8JafFqTvhU7JclJ6eFuFBci
SAT6bBYvSMMTIe/mufWG+yU2yY/VBOMvTcm1j/GKGwYTUbzXlnEOeddU52CQYcw3rjveW/V6Vq1j
QvTq01wC3gwK5IuW/jKPsjvxfnDuVk9f8sQGCsT8RT6UyzQ8JrIuU7tlbz9PMnjiGspMqFAgHq55
ScuyeUk8X+03ewwva6jt715wU/AmBZ8+pVywsiSqnSevGdpfs3bX/Tp1BYx6r/frfQVrDMdwMstz
JSv1UhZzDYpE41sW3XB2MWTsXJJRqSGGWrIUMndJZUMe45iKf4WV751NZxyOa0PWBmsa81iRCQfP
fwQQAikLdQcbCx8ESaHfQFlaJ7K+eDZkWD31LtCWfW784t2GZnkKmqWHoC/FMTDUCP7mZUVhfs6b
nrONp/PRHuTyOMXulyBkg9PmzXxcFMsdDl83sxVAGyqdrYEGXjUPEAfwOflNncGAsH9QCJq7hYIn
G21OvF0+Rsgo18l7dOL+UkSmuThuwVfiMigb4hFztYjiIG1I9/Z2nZ6qd38NTJM2SdE+RIzkHud2
bty0xYs4UFWY+dCsRVLtV/gGqB+o+oHpQG1qPCvdVgWRS5d0pM04HQYU2latCoCN1aOfV86HD4Rq
b3XLq1vrNxzcr0McohCZWoT9coMQYYrcPGyMYS82I7FLgCWP1v23BEfUO+Inviv4nIV7P8KPOPUc
jFDe1/tlKr4FYmvpeaRi7CDeStZG6bRpntd4ewu78TGWwKLszuaB7PWDZH95b5YQa0O/nID+1Pdu
OL76uiwOMGvWXYvsrV1xCDiLmA4ukYu/xwqGPFXZHqNzsVdWYTBzy4KlvdvsfWTDaxEOoIW0za83
4Y4d2PZQmnA+kDFl7wrCYN99LOHDGJfnvq6/WkFgXQa4EE3IQh1pIjfgVHzUdvMt6Xz0rVD4wHEx
rkVAPr8vbf2dI/ieU/1JeZ2dSUIyCXwmYbtMVgbK4EcPMGJ+Fev0UdaTPATAMTPe8PebLLo9G9MI
TfMEyoi6Amqtf2hQyjCagVDT9/Bdwqg8QY36AZIDlCcjhnTk/MuIDbvxqCRT8duYcs2HzDNbBHan
SI4hBRCOESMeFtoTgLHOiuw4f1GjRmtbJqe5dR4mCwVcoylPSR9XJ2DEQDshl/xKSuAelJTwYyIP
dY7tb58gPAM4PCa6R8y8nILA/7Ksub5yeOINqQPcwmqyXzkT3+Tq5/tCiuQQV2ud2ckE5pRjE0Uv
CcRpCNRql1sAixK/ljuFxAJqiUIyOUTfuqQPMkLWz0uFZR8Tw5L2bfTDrdynoLFegvXGqI1HyZff
OUQQ5u9IL53/PaVOFzQZT9G8nDxtH2z0EqdJc7SWDbPjzer1IV4XAX5FW2d2HJeVouTkhLo6WwjQ
UzOEb2a1T5Pgpe92XXFai21w0yS3k6wdMRpUUOrOW64fotnOU+zjVLObDb3JKl3ghkqvU9o0DO69
LXoUyrxMq5c/uNuEUILUl91IIXoHYlhCmvL0oQ+Dd0fL9efkzf3Z6m3vOeIt8DwPlXWpZOEcmKRU
yN4X8Vp0TfPSyG3bA2xA+Kpl/6NEcgri2Q79FEDD9hG4nn00CnW/8pvv61L1Ha+OQHxTTfjOTJky
ymZz57iYZWwVT1cFE+pempA8wc11D2MrACizQFUHYqmGtOvF5xpE6jZA8He6J45RwovLwlBFN9Wx
faocfFDC7T/x5QPkUo5+JregziDFH/2mM5mCzPgRTZDdkWS7ZTqjJ31g/NM8Ns54GIiSeqi6Ruzc
ERRIZhd2eF5mOa87YBjtToIOTm2ntLm18NKM0BxJ63hMYtlnA2L6ngY2bPo9IX2UAF4U1Y+0zLBG
ItfuTFp2Dv2/8MI9rbmh6PdEsRtEVdwgg6IxzHxK5wb4Hd1XNiv3/qy6g4HMeRnGhqE+sYUpeKz+
OhQifFhQKV2BaJgXMRteR6hwEQNY4aousFnFd7/EMjGMCbJn5mbLuLMa+Kr51kdnyLV5viNpeoWf
tLbhbjAbB/Q84TahooSCtZWlIHNRdmiAkSsd64n+a1oW9UfdqQ38DO+TPMPBHQGqsbgIzGwtM1wC
lvHdoels996uh/yCiGnmRiy98ssUzBFlr1+67B/G9nWylWyO+epNXZoXMWXcUkS0v7GZg6Orl+DJ
0p7IIq+AXDQ5fbErWhbyKTLL5jEfF/1U2QuGk7UIEnoH7uo9TZS/ZDPwwGzE/tYf1il8n1mZ5Tup
hbnYbOQ/18nvtt0yie6QUKsh/GZIEezgzUQwgBHcnGvHxPMRhSQiibzXM39avB566EB1GiVVdLcW
tvgWO1P/LRmX8bKoONl3IJ4s7XZEHPvlhoshjO9yY1VnyjouQYU+tqRM/z2s0mdlkpi0qdryTBNI
v7auzgyfN9isMzoqR7KSEVLySez5oK0p/hX4VXlxl1J9jUX/Ez2z+cbHwl0UxmBmYpDL7OVCNAXz
yk0eG/tkFW6w40a0HwfHCZ6UNUR3JQP7z7iWAHpur55HipfiTFvu389V4PKTWtYxYob+pYdbVwGp
ZTKaVs0Wjwe11hBMQuBaQdory5wKyxm8bKnz+p1sluXQuov8iiNtwRHiLodObH6QMuxxn6Qbb/co
FDgn8Xe8Ocpb+nRc6+Czlca5U7lmUyn1+MzGbf5ZraP+Rgf56DPT+tKZBp13OAA4Q7fOFXY0LrXO
f63aVr5gktku8egFb0DC1ld7iZv9PFYwAwdR7hi0LjuM5HJvbFe9kIpgX2RBsz02akulbTCkeXEQ
zLuOyVFFhqxhubXBPTvqyS3PoEGDy1RATi56O+wBYFN3hnlBg0K/H3gpZmxNXs8iikzPgK3cSQXp
1gc/5il+Ll0dM6ZxsMpYYJSTLXnSNRBIgpeYevoAyoc+LJl9TgjJRBm9LDMQLbr17rvOe5rcrpTh
1Umm+UtghfFFcYaQDSu/lUMPAUlN7HJpXFMI66s64uakWU90MSIj38LHYqNKiJoJeGM4IKMp0SG+
dkEwZGrDU5OMkTUcE8/kP6PCmMdcY1SJAFVCe45g3eHlPyBo8faJtNdDJUx5mmSolmsSwgl0POQo
Yb5Oe+TO79roE3TeaVc7zdFJgvqEQgcHYTEkH4FT7YWcn2YO3Idl8UAZjXfAsxBH1U89xc8sRh97
zfDH2sKA9ZbGvTK1RdJo+Yj4loBvizBIs2vnWGB/8xugxzIY30BvnmRn598NrFiui3Reb4EaUpUs
qB0H0GULGbQ+diRHzpQha2QeemEDYvVtBl4np5lwsNahGQZaUZOzhaory97N8GqdXbVxJ2TtxrT8
qUTjpAGuQay6IAVTeQaTiYReFli46QDf4yfAQmvAXrY2SEFiyCIFpU8juIMrG/8WQzHNF2iYOWt8
eD9O3mHMq24amZ4+sImuKIoNCr3qY278Misx0Sro/2CSgLRr73vlbAUav7LDR5uNnrormFeti3tZ
FivT5XIog+jdktW52uZPs03h1d+galakAd1lTTmb3YJtIx0mP8QLpR4Nr1GWHWj+yjW6Y5crduCJ
CoQ7tMSxxD9XrL/WIbn33PzKrQ+Zuz5Oc3HXt1WZWlaTH3LTtrsiUBTQy3Peeax9UdQT0PDioU9L
2Wp8q5TsaFRCwP98af7iv5gtOaNhaPbgC6xbVBtTniEPd1seBnSA05U6vX4oVPi91TE5kbLOisSX
R7uTz12H9DEYObGq+zlWd64hRAFBxvbRFes5qkS+M055Uab5icsA+1NejHdtnBxokFixSUhR5B8q
9JtjAwyYN1qn2qvhwNnbPdLtDqQzPQKFvC0Q5st1/bTAxad+F+qDiJnNHZomNPMl0fOP0umIDWbW
a+9LZ9G8lEmQAHsZAqJi9ufjFktKBj25zQV1hyqNIupoDcZNJi9CC/foIkB7J1N6h3MhvJ/wPT+j
E5TXybOp8BVnC0bX6ptWuhQk5sVWmOFYq8ZdjeYZhXrRLNuV4Yn8YLDdrr9J7umStzWX+Q8IgoPI
KFZN8TAbeg344Egbrj0T2pHeOeGKr7wM14MTKfFTWugPsakRvPjkN2U0fKuJQbgR0ZBjXlftM61I
0a4sw9HqJRdABE5hITCgK0o7CNzt3qbi1qjkl7fezM9NYT058fjOCB96tnROft1XeFyKIuMtx88e
xK+FRrcw5VF0sKG+fVL8xAfiQd4pEauD6ZkyTm30HFkWMzvf7u9ry9wVkwieUP3V3lFsw0RiQdBZ
aa54zaF+GBUUHIrwZfGdZD+6s/3B+JYnzk3Q8Dl5EcqTUHl/JwN83Z0X2YBAPSGfRdTcPl/h/iG4
lBDoqoRVaFhHw3MwmTbnhPITNIXG8qjpxXi2UeEUHDhUm6ZmJpH2puxOsEs/BncN1+uIAs293Njt
bxA8fzFwnh7yaIkuACgDf1dPttsdkMiMzV7T0NMnRYI5rj1/xlA604XD8DnyxvEgvEGf9dIHfEe1
ODCekQ9bHU3PUdOPz3LugEEGLs+52/9YlRzPYW0VX3POezaKFujnaqwAxhltM5a2qyA+2ioRj7Ue
Ll3dr4x2O0b6ciDDG0paqx5K5DTpjPeEB2EisIWgia+slbdjNALUKbYZKL6p26ye2q+cj8vFokc6
Kd5YqbUKiP6kgYo7N5/ccAfBHt4aG7LHhgQUxOGOc0kKh5FCjTQpUyiTLlsyagD1XoDshm8Znuic
79QahW8No+93DOQSrHUOKLGg8HVqRdERm2bXOQwxsX7zAiSRcSdvfOipdLcqk4mJuUGL+eLxhstA
a/qHIgL22+iIhZClaowmwhVDs5clOGvhaZCC5RTeQbBWXxeAWy9dt3zrlnbYWyIPvoxeAmC/WcXr
MpfFjlvsuW6W+s4jpfhZ1ko6aaJB4/coLI4GTtDPeVnqi4czm7uKW3eb+Ld2yWR3XuBH1nbZHG7M
xN8m3Iqrblr9zeLdR3zBtNxZZvwxMQD9kivrvoqaK85JKjBUXRSDxKAUz2AEzcFmEZKRbVGfYkWv
VIWDjbW3dYHBONTITrY48l3AKgHtDaF2L4dgPcKMkg+u2KL3AfpEOpEEkEVrMTIVQzqkYqbwfOry
c2mYfZBORbQLIqu9U1e/VKGcfQlnBdT9/Lpui33SYR9+KUkKP7rDlvyc87b7cBNtXa2gyY8thHGc
LqHHRIKhqdYRnkqLsvAa9V743QrF8iWCor4TuVW+sVUIDsXU8n20LWqkonYYj7phupVj/5wQcMMR
OPi/e7eL8dh2644ACD/DPz6fKY/iTFGqvAfbpB/GAA9wrOtlVyStfyymqcwGTdLO7A/VWxdCtnOa
fvoEOL4dp2RpM0/5II91oe6JFpjuKqevnte6e3GnsDiOQwhELyJwPfTkmloUeH+gfpWPfNvzcxx2
3utsZMVnc+PpbWKJ4+/s1rWihx5a9B5CKgMwtlCpbicadEKQl5rX+kbn4bntD4RhtMu9rrEMTUGJ
WKuse/o/GuXMlwXNRuu5SapWv18y6U3mByRz4JxWn4cPBM8szGm0pb8vnlV/NG5SPvCKghfYFerH
2rluzzozcZ+BYfoiS5R2FEDsBYPSGGh5HidGpqzyxD5Y5+GQV13L6m3KH2vmw/vcpVYKHOCPSRXi
S4nisvw6uTrxrlYnZhTr7E5UNtd+dSBIIfyiq2XlgYo6ppCRe1/yudV57pDYh8Ia8Vq1UcOTFI/H
ZnXEG68pKytnaK7KY++KmLd7Z6OxPjvGbzLbSnhXoS9+k+1cgeoYrfvA8+VBkg3sklAzxgfPvfnY
lYl4m67fCR2iQ44GybOebHdaz0vqzat3DOp+O3ixWXeOXufUnf0tpUFrEVa2WMlr6qh4C2g3cral
jR6dF8NF31XKih6ZJRO4LafhwNqzPPnYHlMsCyytbWglPMERnHX1scSy/GFzl4NgbxmQFbP2OSWj
KpuDbTurvBZPbpu0h5CEA6eT04kFHQPGJvcoEcV4YloTAv6uox1dNVPRKSkPRDHEO+nI6VP3zXgf
lr59AWG6HBkoWDuX9ilLrKo6QdouzltT0cOJiAHXlMdfUEGRt4PzBxIMkkBs4lFW46v/MIWN7y4O
zW2EGrefRC4kXPvxB3WVszO4qD9lYAzC+Xh4jPXmPNBeBr9lsQ67pgyDDITTcEJzwU0YjvG30UGA
r9bxXc5RtG/iIsRqwp1wBH438NDFr/BoGcXG6qunQPev64I0fw1/ssgCkE2bly4JEFc4FX5Kd4Qk
zCpe/aC5rZm6+NjH7fg5GkE/yVL4WruUxdvAC4ftnnxFApuwTa2ZmgHNVr8didO+rWliTRnUZyNt
ig6guS2tidMc0H54O7j10BX9th/Py7bJt5oxyUbGgRK0mWF3coZ8fVpHhDSoW4ep40NI0qA0A+q9
Q0oDfGfd1/luqprmPOZK/7EMRjHGQaRR7qPBvp/KfpOUrwoq823UBtJjQxGxzDNPmlN8Kn8058GY
iCpxFOBhVUcf2o/rl4DBz9nWZnjX1XiTnG7zsO1pyEq4rz7iWWwVrp2Fgib/t5QiFqdkjANxnGMN
obpv8wlSmkvtP0ztfB09r7gOsVh+1rNJGDx1lXeOuY/a3RxuKoU2vvJWWuLfti3WN1g4AHvAo12c
HPtIypHrn0uLLyUlucn+HBDE5QRI1eIbDG6G6K1wHxs/sr8Unsr3/QDW67qGlcgGobdn4o02TDUR
159soiLksSDEIVUJ2uW1NmzhvRKYSuqZsTgt3KKfIdrSH5U/673LZhwW8PStiIofa+Qwi15FIZ8i
cmxT44W8ul0xWpyJGGZLaS2XuY8HmrQy6I7uOrtAh6rkrfFBs2Mx9YKvjaPjp2JQZr7qQvuXqd38
a15bdESFir57qmFIqwQ0IEuutPPTONzPnDAVhiB/vLoYME62YNU61IIlhUcwB19PG37gjoEfXi4z
+R21yV+cLhpePa+ynuwK93nvimpI10YNkFGGaDtjNx+yjWtXpOSvjdASbqMg8hq9k0MyDMPVeKBv
IkkMaTDRcQJkomKMVyfXPnaKXV/PDokOlFofJQkHmmVKpB4bIwyT+LWodmG19uK0OEQR8WRD23d0
swE2IAwBDm9qmFwe45LJCeplSIypZqsLs7qyPD/tXFO9R/JWVYnbto++Jjr1Nd9jF7rkfKzCMlCP
Xb62cA1d6qFpbCEjhFtc7cifrY63XFgbGi74uHjKchHDocrJvWJGol9icner1IobB6o+hpovG44j
8cAEzLqaiLQYBq6B9zLOojzCkMdTkpc2yTBqVK8ml4xJI98vDowhl6w1dGycNUKTvqJksj2iD+BB
Lwd8UWj5NqYUUdcddGnDMbDWYXmbysibaGwg3rCm6MpL5Hr1evRYIrIZb0RzGXK2jJDTVxcacp28
TBObtaJzGVL3DkdUFm+81DSHjcls03rs2TuWIsIlaajxw/4A8TN2nqfRHb9bDYF0cgmjNaMzjG5F
4BAF6Tp75SM5O6SiVe22t9gaoFyyJhblfY7m/oZI2grqAU2mxoaYS7osC5bFbM+WMsspJKhtSINa
cPWntZkR3tjusZOQSVwap/lQeyHpDq3XZeiEeMpqaQ3EgXiDoEcfywczIRWwuzI/mmrgc2HQB1E1
fFTY7b4qMguBLUUkaRmrECdKle1aJAp8hF8XW5jJEa4wG6dm4ElgakLKlfu5OauEle/dxxaDNW77
ZlfNQfnQ0dHQifIuYegxRd2eVcrIhI3yfmdC7zlUihw0Pss7dOH6ULEaOCAbQG9CxOsXZW/FYZu9
n7fEUWa/Q8FeqTWZXkxxGLk7vSJ+kbGTn5Z1Yn5DBs+d3oZDN/Q/osWmG9DqJQjX8k1T7H6RHis5
2/HGZ9eP2dUXVUjis6M6qzxuop7XCw0vqwryZ8LlogRbpD19ABO+lBy5BcFgOPloMPqGouCE7QJx
Ul30yFbqeCqJoOqifH6enZJfCeIu8s9j01rz2zL3a/Xx56/g22Tc5ZjKbt5EYnfTk4+SGg7JQrnJ
/LCr0Q65Ng4CKDkGCSp86ptqkbQwmB1qCn85hEhxZuQ5rl6WEIzNz/qmh3LKTraXNeB5xDuSoISC
5MpPMhq/W/7g2fa671axoAoKI0t/jd3K6uHHqmJ5s3hYzIPFemjZzabRwVVPhpNu83SYX//Uk9SQ
Jv2TGakIsmjpUGNMNvkEaucEuFLJz+FQ5mVR0Tg+O2QqUXk2eTzcAi75I+0lnJqjEsQN76KbNG/f
ODEKMiz/PV9BsqzjmaQar3tUvJPcR9hKBbu0Ubr662iFvLS6gcuANOlG0Y7Vwm0LxIDJuGhQmZvQ
TnN2Q3fzEAQ/WgpyZh7OkpyER7Am0Q5DxP+OHvB1KNYkehj3/QYpJ0Wx6D7kY28/Yyc0CeqwYj7T
JGBJ1VEnfjj1ML/STd4PbFVYBI0VdtO+D10kchAXj55p7E9dusmzmYfyAZ45uTaULa9t2VYEJ1Dh
TvFWPJCBUe6sgvI61mX9Sy8+EWld6QwTlg3KcSVAtGAGWQ+oAfxv8xhU31sq27dRlbToxo1urScp
QRF7sc3/TiKOfMqBLz3iWyL+cVrltZLu/BBOGIaGeFg+xNwcNFkqZHr5PB4py8/m1I3Wc9FWT5sV
su6PHNmd6Xc2Jrdi0O+u43ySE0E6gb90d9PARBjgivc45Bbn4+owGZL9J76D/BhNKn6dvcnPrGiq
Xlegz+8su909TaePIiXSp5Kq8o8RV8MeCEfItt8Bw8PJae7cIUbD5IblpSyt9l4tNO5lmzyTLQZt
ibCYLF6G/isT2m/1OKprV9XVXc2T/bVQxZeYyg5Kro/TXWxiT4IoeeGbC16qspFALUjjwrKNso18
KyRit+l1oq9hLZ0sQZ59CKbavZMudqfCTohet1pr+RMn/f+Mx/BPvsH/nyCcLrrkv/G0/M9/+W83
asO/4G/57//jn/0t/J//1Q0Y/AMuCaJxcJohmecuNoo//S0h/hbPcyMfcMLNUg6G4d/cgL7zD5tx
Uoxwy7n5Fm/Wl39zA4b/gHTiIEPHYQgHBqjn/4Ub8Pah/oPSOcSDyE+Q0G3ip2E9FP6FBeCpwlkF
Mmikdj44n6hah7PPavCuaxjWE5RCGW1jc9jLmS6zuqlB4m6O9j5RTFlYhO4bh+KyF5GR+2RR+mxs
JUL8JxXTiZp5/udKmsUH/838GFliO21hZ3+VYEu/CzzDqeOtCq2FM5BnOfck5v0tIMYFavHXDxnh
l3F8AHdovW3oXvz7/+AcQfdjR5tcnKM7o6BxSqPfbvbNkeC+PEfQZSMsyjETrVmYh8N0IHuS2r8h
sgoe3A9z46i3RIF8Ifp2PsLvi96TYhMvGARgGqlm9hj3BUX8v7g7k+TIlTS/n8jLAMfgwDbmkcGZ
TG5gySQT8+wYl61T6AI6hK7TF9EPWW2mqiepy3qrxVu+ZAQCcHzff8SEGIcPJGlih5YWbrPUJ0yw
c5zG3LB/REhPaGsATx7dzyBA7IX+qyIIbgwuCCtBGIOCCyJhzvOo+XTtUR/GPLR2jLfezzFb1EtC
D6a562sarNA3QIB1bGbJiZaQ1eygs1i7Zl58j5RY/tYlQpCjDnOz2U9D2JTAZwDLxHaRBkYk5wVv
d3g1xZIPo0meW6Hsq24WQ55eZV1V//Khip5S2nXsTWfW0S8Od/8dCVexVdmkNyivfVh1HTrk/ToU
E2+pZ+3NTWU76kUMfftuZ4NMdmk2V6TSiKRFoB3QBjCPCunZkABzTfDDa7TwS9ggY9pWTbl3pQmu
OCpG5G1PbOEh7LD4EMqg0UhMBCyWaXJPgyShhWA25B4ZyW+vGsSWhqjgzgsSeFU7lN3F6QBupLbE
Bp/MeDX9oHrOiKPYDbPRHNIgTe+HculqIX1yV5f4BFfDMP7QTpwZRAv2+dfI8Pc+B6F5hmixr32P
KGpKrPqVThSK+xzoXx0kC2s1h4A+9HSswCqNXWw7C9PcVPUXe6NzA+xeEGeqcnjHVzH4XxluMkHG
A7wt7k98Z3dVR4LVlBGS4HVS7yhnaH9qz99UXXPnG83WtO2ZnuCB5m5rbI8uJs4HTbkTSo963Cyl
ok5WhV+cRKg8VUnn2myGu6gw9LkQOcAxRrVjQn/sq+eRr+qgc9zj8aUhKDPyj9TW6qFlmvm9iBsy
tBJT/FTNUTEDo0zMbLFN17c59RdIP6+jiduYfqhUzzRyoqVbxazLyMgdFnzLCvJdXoScBPN0nG35
S5P9cGlCeHGehM8aH8bKzUlvt9AorO0+GlemwFrnCu/b8kglSpo14u1y6/QAJQ7QlNOG9S3s0201
c8kC2uTuBw+JFrUnzrkegXXDJYsrCk6o3B8rCqdgneYvtO5HeEpE9xXldX6b78j2XGPDgq+UDPFT
3b8N0kSWKX81WSI3lhF+C/OJuPa7GbFnnlXFCuz4Yczi11JPz43bnAIy8EQYPaVx/iij+pCAx/tW
vvGSYe928ZXUglUQwIAyo0SIRnmY0kJxrjXPRdH8FMnw2jBzrhQPOwXpzioNTfAlCmoRY6f9Z2TZ
z1EqPyZAqqsr3PImKOFcx4627oG/v6YohETT5FJUWlzIDDn1kCNmCzM1MEM33znAIlEUgjRGPMa6
R3E+tzD9GVWXlPBxIq2tgG167tBN2JV3oSCa0TyhGW8ibY7+UMsYifTAKjI7B6OmLRULDBc1imlY
0xaaG+tX5gIlUwKqr50VRUf4lvRQeMWznQYOEZEOHHqU1L8sOh02SR6mu9F0UH1PN1OX7yKJvG/h
oxcls/eUDAN5dxSoGI4ucW/3W1lk4RuKL5bK3l9bsO91Fp16ljE7eRtKrfeu2W1LlxqKlAMzSw1Q
rA+nL6ANrHAdpsk3DZGPSU4hISk3u0CT6jssOYExxDE0r1pIO+9uKSmnOorJPS2+gpR/f6xlvapk
cNWqW9kamWvSDY8KHQRixf2yvS8TIUZP+pN61KaRgazduNFxclUVjW1ez9SeiWvvDj3BgxU9XdAX
jXcAoa9YHFQES9Y+6hkA3GBobcsWx0+0LYWGMg/mo7Dja904W6ckhyj2yNz3R4x09XwnOanos3+Q
yFfY6hBkETy2AaV7D2P3XVbV1fb5reLGeku0t2WnfeiiHMWu+WB2iNcpfD01LkJewOhLItC750GP
kr+CEApHZMhJfEssceOhfhItpXiKfy103RaZ5dHEKLMqKWldeUTqMaDmW907yHXpyI2r6jb0/aUS
3Y9qKAiTJCg1CH9qi+bUiaCXIPLVfjLo+vNagTWk3WOdvJqTIrK3cal4784Zoj90OexI4tWxiosJ
Ik9ZIzxS3j8gXuatViJ0VNO2jfSS5G0dh5BMIMialYFohbI3wlE0sZzjQTsvUrMpsf5CitI5uXWa
eqTD2Q8O2mwuY+5cx4o0Tbv65vmKNhSgIzi1RnUOEKatnTChAYkD/uK7kXmpCXMm9q+d9KqUBrnZ
pR6fZ88Vp8K1H9E44czPbaRWOF4ooSJ00s+zPw4HbhqR+9zWBm8/xT0aau+QzNCXbYk4c2SgOMVG
Me37kUyPtpu22vpJfGeymWyyGBxf0OHqT2oNupGeYwxFKpwE9wtgYhsndB4B1zwJIPfFmDHOP3vV
PQZl/mpq8tys3HolcG/0LlPgvXhlC1ac7Sgix6GrTuQwwpI6WOSTHQ1DsDLJSDLCRdevXoUsgvIE
uFYR3+fG8ihTJlZOdzaZRwQ6viqhXkgsWs996qExTX7IPCKFIIjSnZNTa6jGIr8RigCvbLUfym3u
5xEpEvXr6wlVQYgsLJnNgzL1q1cHPvdf8hP3C4eV9JBPV1+1ibNNKaJ7oVQoBXPQ1KnK/uoL9VJO
mb2qnKrftFX2uWQj+3qJQUefsW71eESIGnIfsfgxST51oTxWwj0UdXzfphWZDtFL1sbnQNhr9KnA
wsX9qJzsrmieOvQN2ZhsxtxnThmBSovnqe6QuEB2cIP4e0SZpxTxJa+v+pTQx7kqA+eFT/zDp3W3
D0pAK2OXDoTlkbv7PkbjJo3BMVL9Owmqq6/rE/6dPTnwP8gXeqwEMTOVtzWJlt7TrPdolXQy4j20
11EVf0Re1rLvAoK7Qp1CNZ1NlOttjvyu0tzwk8jhJg3jUEeIIJrZXFdGtJlBE8NFn17mzhqb1aXF
f7HBiTavK25UKr+P8Yguuk7qS+J1w6rn4HJrBFwuEz7YeHMvkbc2YBPrCQnFPqyabiMSVD7VRPGp
Hp9wdcm1HGhWrMhTR05/XrRGceciAnFgipMufoRlIujLG6qDEYR8amiKvkXhKoceXw4uCEhke2ej
pqG5zmD4t91wX5rJy+jQNepmza4jWGpwuq3ZGtneKylpTCQJm+hYrJXRmvIQo4ddS2bsbT5F79qs
9hFBEyIrHuyISWzgIFkRxk3qODhJM0Ybd7KyVbgESgimCqL6Y2xNFuN2GYef6RKD5mYckKYptz4l
tZCExitFEA/BPF9N2xlIgat9guxdrn0dfJPcthH59FAC/K+qRgkydxN8ApILPHIUJhuHIymaive8
jePTYDF3c2+dTWdqX3MmtkMYescgjo1131C6WyEahe9ed3P02/STBSNpXlPR3VdKvtq2dwiDggCi
hpNDpmu93JRuCqAQDbhyfXUbYdjKMkqPk9CwLY5BUIELsQipI0dGWkMa/toAvoNUIoU1yVw6nKFv
AMfxCNFa+YCN8DXR0cHgfKazYu2Q+BRreM9QvWGIrTnaemsfyRG+vkQwMqYvihD3tVVR3Ijpi5FK
v7rZdLXlAMY+07zSv9F+t85z5152/oHMqJeBIBI7EftSO4ibzmHYJru+nexVP8znuR/PsWV81y14
ewg1yUh2loH+YbVMN7ilzrOF7LZ1kAzUNRh+67Q/iWnaqobP0NdoNbpm+sB6BnqSzD/5rD+9IXy3
W5oKYlJ/zZLqdWkJcM6i//Ty7MGakIK1pGDSGWdRde0sshUn1ChQQelCJeOTACcMvPCobfMSGwaF
ADVC8PFStEaxtuvwuUBHuKcFblylQ0oLa0PBpj1dk7CvVhWygxA0lxm6W7t0XqxC/LHWI8rXU6Pc
jemiWOoS6m23bsqxg6qXgz55tlJN/myKDsWxfpsGxqa8v2Cw2gLYPaNKn7ZwM3urjF8bq3nMUpxw
MUdut8Djbd2vbKF3Qzr2+47ks+eMzORi0yK4gpd3/fJAnS96PaTL7Im59+6rvEXO1qV78O1hV/bS
p3Cxdx9qpu1tM6omW1MMPB6NKShQDal8JxFV75FaW99IRuSbR74a3Nig5kNRhgcVoSvVrBCrZITg
ooE9uCWtTSaCKGsYl7E1xCmy/eCXk7nWu+EQ3bJMF1DoVRXE9yxSZrguxprltUUttc6KSWGK9Bzr
GWCQLQ6CCo/aaFrfKQsGZ0ZM0QXDQvN7cOG7OOrht1nLzSOlBvV2qCpz3Dl1I25j02dfJSqPM4yI
OAjTs7dpnwxHCMrugNFF3KnOJQl4LEhrG5E5PAKeWDuET0yLZV247zESibWTkr+2ys0B0T7C2l3h
k1E/Ka/+cjjrL6VBY/ZK+DIgIq3uf8k5mE4e8X3vrnRdxAYzqmQjm0bcSQYliZFS8HuDWRzkkj+U
6NLbxb6wDh2m6y85zjh08MukYmUR0UTtnZETIR/6tbdG/jf+1mkkbtDzciVVgJxyGrZYjPL9ZNdT
w3HXuF9BZ4/3jBPdwq9G9h2N0DH7ytg6pzGNOa3Q8D7rlEJdImX1QUvffh1qYf4sLS4+gu3vufCX
RodZb2HXEGTVY3inLeuYRemrFxvVqtaxsR/bthJ4kUu5tcqovAofv2iDq4/FCld90tKx0pkCn4wD
4c104YonHSbY+oOlkdJkp0R+UaBYDqpORvtAWc3Log34Hua+/0jc0To2Tt7vmnxiUrZrcZ07VEZU
xPIqDAZ9inyz3IVLc7jPbr/HLBX9zDjRUee7E/Pa3GfqQF9Gep+2KiFM0qGnvYOanwZsk83gICoy
q/EweOQR8dyUb3WYDz+R2L61I/c9jHTICrUvGsrUVl3oxp8Gfckhm5IfpSxJHY5a2wgIKkgbSLyx
p9JhhFD8ZUdlcrZLexhWlcXQaJB1uEkkLuHESoJ716D7CbyhOvVtX19r2003Hns+H3t8TtzC3Tcm
Hk8VEoTfus5dbbHClS2q4VyOdxirXB5rMahDi3ftXLpDuZvbdv4Utsg2pg1lX/bmiLQ5yR5qckh+
JNKxCLRmsOc/+dgGZk7dST+xJicqevE5Pg7NFOP70G6dGOvJjeAkSQNm5VIO8YhUktKyYlNNLwHK
IoeOW1RD/apUsfzOYyf5webgfXUhlMBE0uilrOyaELtoeksnSSLWoGBAU0fdbOrkt/gj421laXQK
Pfb9WTaZ4GQwa+aaMD0FRR7fDJVyao9Ou2uaMXmzfU1S1ZKaqkInBPJPjJtdquEhbYf+Eql5/khN
3nRu1DkPkemh80rN6Wz3i92lnOYP3g82k7FXuBv65brF8qIL3qFZfK2QeErM3GXx1bUVIyQz64XQ
heLeIc52DVckXxarwSqSujovpvJnQ7W8ZVjw2pb0gVCs+5nAM9ex5Q4RNkJSo+3PLCnx0VeVe2PP
wCOdiXmTO3ZEppkhnytUyocoKBOkIg6J/aOfHLrJI3U5oTR8rQ0TpV0/pSirhLFtF5l7qPindakD
VJn4YTxl5G+TF8xnHLPW1nREcFZS36ohf3JJntlTEjEy4zBUyBjwpuly+2lWbb+WmGaQujkOC/Hi
WbJRqL5H89ytKLuJz2R/6ZdqNGyUFdh0aQ6NnubOw5dA5/mq9tDtKTg4cAN3Mp8DYRBQ4ZcItpD5
OOpeGKJ+aIoS1WETpu+pRp2wK5JSXTuey10Z1QhIc92JuxLVVXSQOObwK+mIp3spJoGwD8952pDX
PoyN0FfyxcBOdT3B3Dl4fCCzm0I/48hKX+IgIxZt8v3sVjtTMULBLyugxQMpVQFu3bH4sbjbLKJe
47nPeTVjoVS22kQJMmOFM+KWMZ04RLvTqNtYZMitfJ+F2WvKGh96yvzjjlO9VUGZnXDMVL/MuTKP
VkQaB8hmeSNihZeCaNZmL9O7IkUdjSzUfKNGprsv0qWmI2CJvTboDHedm/yIs5wqgtSegydq7Ys9
vWTtu8yF9UvEhrsvaRk+mjj5P0kmDX4NspKfXWzIp8qLxcmFXkaJSCcg7SLCx5TvAstWuzqjdVr5
UHDoGDiRgToa7vDB9K6d3bFTxlQxJ4Ta++LDy8LyZ4tk75Oy6abaJkHWHHo/LBGuxDpg11v0Y1Ga
0U+Ui3mnR9XG9ygtSQ+0FdEfm0YhrNn2U8fmlkGeHm0/54gywrZiqI/DbssObD15chz2A73B9xG2
mmfIB4aAGrnwpehiuRsUgyPUtp9hujKb5ND0of/q1qna6swydzO4OOaDrh45MKqqP1HykDPU2hGx
Gy1aDrntwWnOw+w1h7FDR0mbzbBHgmB/BDqVP2zRd3uudnGy8eESQ4B7BYDRnfKv0ETXNBZmcBuq
xH4VDCg3hxgVcxXz75NkHHvHtkw45M2qsl7aGth45+M+eq4y+Oohiutync9LeUuCyQjGbl0jHdyb
JPMdMXZx3E+V0zzVWdZvYY7wk2JtnG7NXIlrXLjjr9CKJHDVXD7FY1USPDKG8q4j3Oo+nHJJ24Nq
03VIH+a6yjIsLKMvCn9lkT/yXAtfHA0j617kpMVxGjmRVh4o6jvB7V9hP2Ei70of0BipAw5s9yKE
XKPOw79T3AdhWJFBYcxbv5xZJ8wlAJ4y9tEe4bdLkYK8B8Zd6lZqKcxA70ksT3OhaEyeMbka/KIm
ak3uiXJt1KO9MRKAH06wr7CrQKJL07paztg8t1VdvZT4WBy61ob5NGtQOBROsdiaKSCW16GyI8LL
Rg6jAgW2FvVyVwzljBIJnz0FTYAsjcNgO6eQ+GDCLyx1wbl3+/LMgtnsJCkxT4MvzNOIc9sE2LCc
B1Cz8mRV1oTuzSaux8fokmlSODZE6qCsbHPuCgtIMqpq9RSWQcjML+LumdIh960phbvv+E6vzuAU
Bz2Ma7JyO2tD5Ff0M5gjIa7lgLHzSuKlosexSN5RqBdb6tKbTZTBPOHWjv1lwEAM3HOGONsm7uTe
AugeX7uudm+sGGZxnaQjrU0wT3O6nUmr3OUDp87NjpvyhhoFva2VFimxCqJsfrSlk/wCrspY5enY
PseL9E4mwnvoMgRwWVsRQ0kA6O8cu8mOUaR7GfKKZyLz7R99S34j7F+ZPbXIHg8jAsdjHZoAsCgg
xJUgmuzWwmDfBXYpji1d3KiT7OhWOrV1qRGwrBqDvLU0M6obKBN3lvblz9hLZLHP9MSQJ21Hb9Ow
71+AxdoUUXTYbsmqtNaYNu0t+2G+Q1sbHWNOpXPKzPPC/fHVFi6DAejSPkh8/Si0r5/ntgd8GbFV
P+QcNRGR1Ba3Aq774sEj7ITuumzYmAUDc182OCnbvPiCPKj3QzGRTuFk5rQVneDZaevON1Y2heo0
1wPWB6p7aDrQL9MZsmeNr31LNoY8wQZi39aelW3JEyhforRTOw67Zm/7Xr2JKb5tNw717Z/O4Ela
QmJeD2ZfbzsX1KhcZDz8rhYrWaW/1QDFr7Uw7l1/nO+0oeTOjKREwu52VzJ0WJ5s1SL/NTKHWa0u
GaaG5j4IUOIlxvxM7cJzkwTjY66qfIujTo+Ipw3M2yMP1S7EDPuC+sZ1WSqGoVvFTr6kFyNhbfD1
eeI4zxChhFng/yq96rHh5Ye/RTWbzAuLjzz22g8OmeFiu9N8NZLAOkfsNZe4sOeXUFrVSiu3+kij
Rr4TDojzDervM0tK87kI2i+cGYCzZRTsKiCVi7ShzlBpWVm/5peY112f92fEP/mtJyDrJ1Feh9ny
xpNs+KxZWnb48/u2PgJEj/du4dl6jcZymbbqGD9k1CT5hdTTy0wQzn3iGJxAdl6dc0NhlUPKqre8
xqpfonD7F04hwA5W1D2rFdOVnM+T6ZUbwwoL4D/rK82mDCd+LiNIkdSiw6sZp6V3KdY7l5ifdMWw
Ur6Kxja/XYR2iJ8h6MYgm3ast8O1mfHqJktEF4JMYo0aec5U0nCbuG+W3aiDsHprN6VmcB8PdcXk
G9vBvraE0GvlGPldRxYMak9xl8W1+yt0jZ/kS0avfgnu1aBKc3JiVogkbTasXFDrqc+sRNlRmXZk
VnikpCGuRFO3cvmxgbyxZSYzQ5dXWQZCLu+VaACCRUiuJQIgIdSnO5KB26BqK65DZqI7FeKxbxvr
3Kfgcay/wyoKlv29M2/4Iae3IoFGGRm80D7ztRVc6QZjOZe6a/aqGdynUYbHitYjcrytmU10powy
2UiVv4RB81Jn81IdOBlHhozTZKHh6ukPo/5Mi4cw8W5ZUt0NeOnAbC9WaXwERXH2amo9ZXYcTf8x
GYuHZMB/ksw5l8LCK+IHD2HXqFfTmjOiaHpKSzwxYkBwjwmTp7syhtF4Y+zEnUsSf1box8HFEtU7
wtg1Ynxm2WCtp8rGHZioM+XmvzAF1ac5mRDKStKLUR4yCn4ih12clqGv1oKOoX1rOzlFkAy+1Q4s
bDqNwmpQ/7fV28DRt58jh4zj2LPe/DjV6zCa0e74xQI1VcMjBn7KLrEzQn5iYAbMblPifdspeW4n
jIxA8UFyGV3q4PxxyI+6dGB/PS//gNtmp87aZldbDtxP50K8j/adwW6JfnGqDj57W0dxi/ydVCNf
wigDtSpnDAuDJTgl2yh7QJdh37GSAvY2/oTH1Q3mu56zcD+qHF/u3L8lHRYeTNnBZk41UD6b+VGO
UfBq1K65cwcfwhA5NUsD4XBE2EiiDVa+5w07sy14SaH2qx7CEtX2wZAwVU3dpFykEk6NZoB94iXz
drR8bPbuQsuuzXDQwMuGbl4oRpvRe8/pebLa6cK2aG+rCVS0YFWmxzQauncf2vArLSPwsakO9Ycx
OeUjEv0RqsjEdkum0hkouDA2jlMSgTQTdMVjERVXQ1DEjRa/vfCqHl4w4jWXFt3NT1d0LRgfU4ZP
/4duv+pKj6cxcaM3unvb84iQC553ip2jD8e8J7KDSOIWCQZC6RghfpUZIcJBtDD5GhMP79s5zrJu
bTB1ALBMg/kE9ta/dEWfLE07uWttW9svLtNoinIb6lEG1BtYAq/wTI/gDvq+wC0MB/uEIjPB1aHs
q/KGFK4/FUcxYZ+01Wg+QhnWwAnFvGcmxeHqSmTggx3mp8CIq2w9WSam4NRJ2KomGW/T1PZenUjR
6wgXWfLEFFH5ms1uuutLDuK+rosHczRNB985YShy9s0rA6N9BLgmgt4KSzyKfmkwoEXG1Pi7PBvc
LehtiSjIRjuQ+bLZuFgITkalnrPMA6ByojC5a9hLz4ja4x0JdPBQbLfxpOlcL7CbuUGqfssmje/n
zBmgdpvKulkdD+C6t0TH/ehmZ1WYMXyRrm8JjtA3SLd+sZaIjZvGcs0bm+8Hnwjrz9eLB7t/6JEh
S8x4tUAlPUzPhdOVLy4ZYocJMcWKbmK9m10nuDMoQjkE0UMkyw+riN+c2gWV8CIPa6bRP+XmXB4M
Ztd3ey7lfSZTvWH26j/aSEj8e4m4VEVLFiYpdTRjVX52j4YwfpqQmT6gm/yUMajdFrivAnxKHcMm
egP7J4a9BLaLqO3y0WTUfCyK1L2v7VRtFF4KtcaE5P8aFgdIMpU9tDdBq8XEGSZqQ/zGi4CG3Umi
15wtdMdxYB3DxjbWaZhb2BOtOYIVNd2r35YRygNMe1WXs7pUjflZkda9gch1LgacwQlvZ3E35bV3
hCqkUU8Vn1FQPWWBUWKvYF8EXeVv1Mu9hFWG709WAccXYch24+XbxvR/t+k8PycyksSgxd9WVbdn
oTLadcnIupKblNxAjb1nGHNkql7XPUywOtc4S4E/g1nDbcCMrSIj9Z8soWp71anE/8mCz/pUs/3i
Hszdh1EWYE4EGDQkWCUslsqbikM0pB7uL8/55vZfnC3afm3DIjyw5EdATcLfsY8e/CSeD52Tk0lD
J5ba9QJltuUXkGtZZRJaEEEHObpBoO8RpXxX+EsHSdS5D0a/cJgsdphI81it49RKhlVGWEG4NjsJ
+JeZoXMExDLv88Ir77sk6u4w+ZbXZIisAR8p3P5STXFkx4dhGFLAqqxuf+dGHL11wpniFVeQeCV/
EN62zPKXGeTrDTQO6Kwu7UvISknOXVVvywFVUBYCq0B2KsIwMn1LBjwXFf7ltaexQQW1XW0aVMyr
WabFpZ/L4Jj5GYykbDhlfYVPG4vhnTWR+FdTC7o28sLsVymJaKhAcogKySA3zHSPeLX/YEU2IY1+
Zj2WVTpdiTVW66Hy6lc1bGskCeug0vdugFetQ6SAhcxYV0iatmWnbJLI3N4HUkMRv4wnaLFnUJaO
CiJiAywVnzO7z85uryfk/XGCgmFZmYlpIsvEHk8N2RlvYIsoY/Dm0qKcnknram6mquI9m236Ms+W
vk0OmX7jZOQ/TLa8fVjO9XuAOezNjYX7ZefNMk/gzkKYhmVtxOBeRGb20lTly9Dmm5E94uZNbX0y
8p4SUIN4edpS7Ku09bjr4q4+T20p9lDymH+wDt+D+fNdTYuszQ2wkXEEVw5wnRj0NqdGRSIGwqt9
W9rtT7Tlcoa/94OvKIzUwbRqTa4OeZOEb6TJE3GWUJboD4crLMZw8LWZd9zazXCRoaRxFB9BRt6S
H1tfBoK7DRD/1e9zG7zFDhXKB7CaSi68ucB9cOp6hkvdLrakwanIX4XmejZNxAIUJG57fJefaT4u
B6oRj18lWp17XNIEhBAJQQIPrsp6aXFcIX/8JhtVrOmLe+6NCUWL2Z/4O9Y5BV+jJQavONGeZf3R
olmhTDgkU4dM9egxbfXaZ2nemtDF15H8MW9D9J7z5cQRPL7DPHcHppbc9Yi9tuRt11urbo51pujs
Cxl6YMhte8RqGdqw9cIzhzWPifhXjVh/yRZHBqtA2Q2LxjRS6D0pl/zlf1CIEqo8xhxH8aELopD6
naYoj3GCB4VhRPo7BCnN1kZfQPudkhePFt9w1TWo8P5F2+Y/B3jzOTxajkyDbHcDTk8Zf4lcjmMz
HEnhIAQzGrH3RZHexlab/D3h+L+k6f7/s+hF2oRY/2eq7f/x7//2P//9v/33/6dwe/n//0O4bf1N
mrZylU1vmWP/0WD/XbjtOH/zfaJ0yDR3DJLHF9H0f9S42M7fSF5Hsm26AOxUefzvYgJL/Q0JuENW
70IWGhzz/xXhNh/rn3XbCjONwZ+i/YBP6P+lrk6D0pAznkWHPIgpU4Py34+iHvYQZ+m2aKV8HkKr
u/+Hi3X/9wDsf0z8/+fU9+UpcfnSVNEgYEXxYP3l7rR076vEJi/P7XIXn2nvw8rM2p2pbzPTgC3L
N7NrakmSt+D1WmIxomw0/0UI+/9FzQ3s5aKqN21+b/XXTzGMAyJSI0H4kh9jesADCe9Ibdiw1m7+
kUvwESSd//lXN0n9/j8uucKELV1FCCaRjcbSh/APZ0SM+ngSDjJd4ejhpWOLmLzJmh57+MeZ34EF
xNVdkJ2DZUGJSzSTm3rZXZTZTRgkGZ5+NXoc7I++qeQbdGc1HOJkttwXlhOCKnzL6SoEAU7RHCIn
kdkTDHMnL+afBa/GY2xVeXHHFNHFAJQA8ivRufeK5u/6zxIZmMYoN8znsJPBsnsKcMm3wjaqtVNN
XknshN9s+O3q5FjkvpWtkz+7LbXXTApU29mIQwwWHOSiEizVj4rvtErxVc4IpsLWPc6u5xwLPI3f
vksGgLus4oK4Lexpob8nteK+8rt7f1jmLW1v1LLgIxsK4IQC/UTvWw2ejMzcAGlZuW5h/M4wAqKy
LZ54z7lPoZ2JQ1BJvZYGb9Q+4I8kKoE4wxS+V/WU7dpxvrmkQTibCMmhWSMpDoJ3kVnOdkDLtvcX
2EOAzK3klComIfE7G1KEPeADYA69pJ6NUL7i5FiZ+6knMjby2N/ggbXXLlvXd+W5zi+vr6oNL/3e
eOxD+42Y9mYLF39G20owyyBoRdgiZyE+FSc5r43MKnICOosSFxOx5GSC1uB2YvomhkW3x8FHzr+K
uh7Z8uRXYXbfjQL83kjJmU46XOmwP9gz3axOE3Kp7OE2WBo9P0VFRO6Uk2ujJ6NNZMXUnKgT5oVB
3cgsAtbTOOo6QhkKYf9oRhM3lg66vH6UBMo2Tw4/1HjI0j787HzR9te6ViCZzh9QM7XJGWAN7fVW
86B56/EPPjqPlAaR2SrVVYxlgrY8JhnuHHZgr4Ffdo9RiqoX2TYldGs8/hH8OZbMbSQNH5GTjIk/
jf5AvyqKWZyrulCPEBOudVBET5EJ3Ceh2JGgaP7yR9W9ZDODxi4ko4PRtcQavK6G3jGgzLoMo3n5
Bw0P0CTc7MGbEjTKfwB0L49mZwMSMfWfXZ3l8CVWl2dbjKxkrBR155DilOpmlQzshoRXlNUjNlGA
fpKTiw/F+cq0SCQXCRGiSkxqW6LpsXMDSBNKnczqudfGlJ2rcXJpr8zSBjil06inYc4lgWiNRyR1
3wogONLh3WIHwFaGJDq7bXmSCxUD9wArA50JQ5PnnCwkKrmoEu0kNtHUWv7/Yu9MdmMJrvT8KobW
TiHnzAC6vajKmgeySF6Sl5sEh8ucp8gx8g1s2E9gwC9hwDv7bdTP4S+vJLTUgBvuhXdeSIB0ORSr
IiPinPP/3581jxDnIrW1amltq9RlbhR3uU1hUeRI7WkpF/pB79Bx8fhGKHSrCKlVM7RgZ+fC8sMN
QGGz2wwm2pI1Q0xb/URO5LZnYlDEj8nNrPxxmqnAAm40/lNThuNzt4zfKGynBipsv0QwMlbjjY6h
cSPyBPXxk6caAmqUmU70MljNICnWNS5hrYx9sS8yq7zgJ/AnQlHhN7DTp637aI14Ob86y+Vb9UIB
CuKItLg75XhPTkK328NgelgeqS7Hguv/YnZzC2EMT4Qbqs+lixafpESssC5I2ZuZJQPuWjWqk6iL
YpzQKeTqE2bF+MHB++JsNRf7R2BDb4m3DnSJzzlnuB+Uemhhi+sSpJmdVP0PlToSUX9q9o+ocyK8
hAa09YMUZoYSbgbfeOLJtcLzmMgQfl46zQ9YcMYcdU2ECTORMXhIIWGbrDMHEQWZ8qFJu0do/S+h
F44MGhkbdyFgumGn2WiDA2hI8lMfbHRVUNLFGz0d9e6VYeI/1abj0rrzBnBGdZjtalc0twYOTovO
wsJhResLioDujMYuDMneWE96R6NY9W14crEYT3uUF5jhYdo0LjWPV3x6JMneKsNjRo1zJoYXCLsS
+q03vTMirLHut3m80bIEgeDARRaRra89OcZs3muMb6tVTGIMo5cCBERloVXG0qFQfTdJ4gY4uFrQ
la2o0e+ZsXt0kC5J/OLp1N9yOqrVxaizcb5AaEfqaNfo9/Ztk9CSN902ufMUfJSd1ni0nmlgJNni
mqa7DmfXXjqSdY8TPC3VfYaT5U5DltaAWCST9ODYuuC00N0M4snEQgrisZ1T3I6mVe2oyhjBdc5E
9AXHcXgXY6o5SwY/0X2niEXZAChMdpIX8sZmGt2JRkPbBSgj3tNaj7HfMl+3q/nQTNg3V9Dl0Imi
bSpfaz+bapTYXUNhKpmmOPCMnlJAS+gHMJIeBO7WK4nE2l0ymIPcd7nRsC68dpY7fEv+Q9fXYEwn
9vvc0s+machroct6eBGpieIG9oAWbzu4ID8yhCL3yCp6ayWjzr3vGamgm4uRw+xGm8lW0LioVHba
qLCqmJpS+dpSPdO+xFH9lUOW21CWeTif9LjDhdQ0SrM3I7o/sbOziciDoWY6STMy/3Jyjo8gp69C
PgQ7jrYuiYAF0ExVIk86PO34iL5V8Y/dsB79zAxw1mv+tTHU9ECbOZEn35dZjAyvs7qtndn5fKzw
lu0ggjcxriJDygtzkxkVRCmJlSA3Om8PLX1OLgu2XX2RnzWc/VRT076XoxgAbjXOhWN8BD/a9t57
nTF+C1Q7t2TO5sasX4cOBhnZF3px6pNq8oO2MdAAuRK+COHmpN+yXRjjL+I8gbnTks3pZzLu6knM
4FYLA8VYMoSbKK8Y+eURsKnxVzngn2f+OXx2nnMH2E47Vb0vN0y5/DfRInVWxktnQ490aJLR0qQE
N/s8aIXstgzBc8iV3XHEswdupTUA4TaMZF209/q6tchXwHKBlBI9eZ2eZ3zm7z6P8GoUVv9txiI8
ZmNcHuqxAknrz92RiTUNjmasgRN2xtUqs465UyED4O7hD03k2c/IcBmocShap7oJTW/toR8826Cm
vroYbboGVOSIRonjG3vAFmZv8ubVjv4jdeqHUS4QQfJ0tG0RcnEA+fgwi/bKLRUfXJ2fQ8t6q+Cz
bfJieeK0Wh6GjBTUvsfYmKoIcjClMLYEENq5qY5NO+j7Poq8QLm0NXNaOPtY75KT10Er1VyNmb7A
dY2FIb/mfnHH3agKujaVW1v3H2SXcS1o2ebcKGE+Jy6NQBAW+tnRgcGZxVENaaeB1pOTH1Gg2rOd
kw1WCioumDnLDlEKjR3NdxTpdsd2bxeYUdH1iEsxqn5rDN6wZ3v47kWV7RxPvrWRAOuShnvdEww1
EPy7CCEmY6jusrAFjTPFR74mPKpW1p+Rmb1WEYJwwhPMXabik++Yexm321YUN27NTCc0/RbKgasU
uMsIqUuycm2OrdhIjzPJxSuzw/gYLdYKR2Ge4UWs8Qy4x5BZJ2a19L428APFXaVd+ARDtCJG+hDP
jPfBmMBoWmkjrqTURI2VyOsUx5jVGXSu3WoWGziNe+g/5U2gvo1R2cT1yY4j/bOopNgvWNdvc27S
91rP/Av5Ne+AkOnm1YZxmng4tkKU2RGxG/MT+NMDDd2XKfWu1QzzZ9KG4X2wqugHdMvHyFX6A4Mz
4GoCoJgtgshYNmKjIhaJZEXOawi0gTVZQDsWJZ6Ifo0p4lxp7prGgl8GdKHedel4NVk9berpV70b
P8KiYXnAZwqR3aE1fa/88U7a4jDU0yGkj7azbJFdhP7lg7luDQd6kBbvawNNhnQ554QnjnTis7UH
Adt1ASq2vvHCRQYZYz6y+Mpicl875oUp3dnNood36rDeuWWECAykLKcQUt6eVa66k1W58JlNuvNW
XlgPdgFd0/Ttm5q9Byt2+l0xm+6VEZ3PtJ+x/egqb+v7zYkl2j+5Mjt7usU8ICzPJDOt1Zhe4GwU
G5HVjF31wiKGyVGHFqXtAT+JtbGG6CGnd9t3gwokWRq6MAhVijMiOuEZjEdbIDSw7QfNVLsMjMK+
xXB70q3G+1Q0qV99aNdPkSVdrpEif1WlZ15jb8qRWynPvsYxySFJLeOMHE3jhjcq22jhBJUiZN6W
pLhwfWZ3O21W1ldoJclzkXC1YqblnxlZhYEm9GwbzuNzjg9vU4u6Pjpzflwkzgi2wv6Gmtw7jvGM
yVDz93rVeD+RZtPOlLQFaq+CpzV4cNkKdbQbIkRA9vP1LkoPRuJy69jdvcSs9V2puHifa/1RNaP9
1FucdYzT3AUmHgZp7D5Jz4gehnQEQJflS2fby0GTdhMTwqQKVBY+07Y7Ea2abOFIwqipypE4DmJG
sQeqzv0ZmW54mdm9T5ZfUI7VSM4hOycXcsaSrdZbu5EPZq2PzMaq2NI3ntsHtF4bhgCaXJiEekCb
2LgzbGzLboVKg+F9uEtEhj+7twn6CQ2LnrCayZ1QIeytotSGd09E3S2NmGq5SZ+iUuvClU165MlW
abPtphQrh5YEjpq0p5CnOaOWKZ0Pz5tuAn/tu+0gN6DcJPcsvY4xfXfSx8t4CPqmPyAgO1YGVtoW
+PNhErqO1aNxXjw+5MsAsHBdeV15iTWmP+vSwwE8WVGxNRSz4cZ3sQtjeXgq0/yMw8tag7kp19LI
7GAeuArMc5g9yN4tj27hBjR6/RdZ08hYDfQS7ixrAFmmK6TODvUB2avlKY6Tl66Zuu+25+5gZr2+
YQyO1DHuRib8qHeyJmkvwHA+8Q0Rz1XpB6+z96VOlkAN+TSnTFzVgxSbUMz1MXEq85iXLNZ2QrAb
kC5UTLQXLDg641AwLorpIONbnGrfmu7p8vpWe9CQDaUUpLrVug8JXliBUHCaGWPsKNYkcHEjkq62
0WVrYg1t6WlDYU0a0GXU0MJpaAUXysU/NIcJd+fNmJt49fxR1c0HCoQe8KvScgcg4TR1sUsgxuzW
/la3aClykrcVY59t2kWgAD+N0YjEvd02P7qRSeEmMRMHHWk681X+ZdT13vRxCw6yvwmsCvMKYVYb
K4qmpBq812haOB/vWY+poNxPNfKS7iDyXvrcjhJZJgViG5rL026eHWMId4Nr4ZZYNb2lhnlrNm2U
5MfJVa2V9nCzB30BQUNXsbRtTH3hX1LoTS6paXn1FrU1mY3EccCA0oHw+Ln0t3MFdqQZQ2fd2gC6
4HrvRIG9uyd0V0BTeZTAAPFHgGLY2KDWtp4NLW0SSDIdUX2DS6+ZFfOetl7zwyjrDV5yAHtYnGWv
HeFfa5t08anZjU01OwOWFxVChIY9AIuCbv2cfENCMWJpNgkuB91BlSitHPZNagxY2XsLb5wr9NfC
aYsjj6LcRmQX3BILawBpHRSQfU78NYE0ayAVBNxhnwO75UDYF517krMND3BudJ4nNRfrCbwtxVh3
S/rW4s9pp/rFn9NqXoedxIbWTra7CSFXQikytPROlArGrBaC+wsZpyPyrMC9NjB/GoDXCSBI02C9
Ri3Q3UCjhzmv6C3RnlCLiQujj4eAhRYkFwlD1OZhjDlknYQZXFArz3qJEyNEyONk8dHkow1S8G0r
UA/4Fb0x/6ETUAUATk7nph3dIJ/VdcJxc+h6+aspXDDQZrt25IDtDje/njO/R7h8sMp2JOMIw1k4
V/PNnsdwX0HVviOxs/uhxQuhMwddkcP+ycB10Goaq28s+1G2akezPctuMBCQag8JRP6dBjQ9aNmG
tmMeL3RrbSsNK5CGXh5zZBk7QagYZlqZe0HSOzS3tGr0HqhzHSRimrWOMNs+NtbkvmtaRL3r5gQR
De5iXVyUF0g1jm1ivtSWqA9Gj9+KxuwPt5gvyoFhiZ3QlDs9bW7WyGDYYfZ71ufhG2NEuUbJUh06
zyYWpvXbg22rfVoa060aI3+d8KjfIdsl1jATJvV4rcDmVhWFtmdZGpKrPiQYgq7GPUIRPJ4lq+KF
fk24YaLT7LWiLNaxrXu4JT1/bdle+MRFMT24aFLJ4NCq+2YwH2DEDJvcyIobnBAPz1U4HXP0ENoW
L9fvQLY60CK32AJiAHKmOei407xjPWtDFNHzjL0LhgEwEvkwh0eztv1dDstTbWwykXcj4M9zlBFC
VESp81ibOSR6vU35+3AZEnFUjbAo5PBTh2v0PGd8i5MK9DueQTNv44zZhdRy577ouQxLMTSPNhkd
q5Hp+VokWHxpcRhw2OjRBZiDsVGDkaS/BpWkMJsNsVBbKbruo9dthaVdDyEkADDCrDoDrwzx9lAf
fqXUF6e0j0oSm5x41wEvutoG1rq+C/OtJmY2f6ITXijXCVvGBh45AAdwXQKyN1Biko2SGa58RdUD
yJr28ib06vaqqK/Pgtf/RGNj2jiU92+dS5sSV/f07JSZiFZZjw1XQ56OWGLiLCSUfKN18bQ36E0P
owHigbAqwnNQaz8rHV1NznO8aXOkORhJ7F07NQ3WhwIXhm332H+pfK0sMb7MWX5HYMT29I9LJ8Cy
OjzWkfOgdEyb3ZyRSqS8/hJWM/Z13B+r1OUqUY4LtkJFUEPQlqap/coIAtLOjONWKtveYp3rucVx
AvtJ6O1wM5nnou3mfTgR6oLA2Qw6UgMJV9LRXnlOfzdFFvN7Pzd2dO3Es4qS5OpJ5xeymPIeXXO+
81yDa0g8JZ81Rl0oe5q8DjnWYXIk5o1XEtVGCl+0N5kZ3cawe51SucOiEvSCO53jR0c8tgqB4DAG
YSnBfcnywWlzIKK9owHkYLJbruSo5JaaJ6TqqXm8S2CQD502MVJuPOA6CSFAbVZAyACHVZhyOojC
j880TFG717F1UORc3+t9mK1n0ivAATQegT0MxbHFjxmiIm6BY+bh2PR7aX3AXtJ2BZFZ8aqqLKCb
kajaL/pQ82eWOS52ywEWbImC0VBmvW5jUqRD19XuUliVB2RE2VWnd1VwwHfxEz2AcmsyeyCNqsYS
JvtzYRTFiaZjhdTT3pMu6NP8QQHqwitdInK9WFOHrmmn+zRM4n2pwujF576Bg7Ly83gNcK4eVpPr
ejcVNguvAuE4zf0h2U1kxJICem4m83EcPZy+qfzRR40Hw4V3Z8TbpXq932d9s5OEWT5QBd8mndRA
PI4zCVV9rreXGBHTR2OWBOxlLoDXtVWiGd26Hj5/vl1/o33QDm+KOjHfcQmp93T9EXoDAJZrbfHo
KO7qxgkNk3VEn1VGB8eLDPM1E+S0eU5FgiSUGS4W6r13BGeWvogXhQMRAszGJu+nlyEtKMOnMx2Q
ds0g0iWAMK3PleXkG6bfJOm1DhdhZVX0I6c814ma4Bq89UQcNI7hUeCY8PJaLcy53esfZgRkPBSd
90tZRctZXE0BHc3y2oAwfQp7YR+BqVA7pchGVmOjObew/c0GgVvS0GbDezdUXOG4C6zzYpDIm3gw
HXj1KwsQ9iP1cc2ymY1b5UzdpvU0DuCkCq1dMaCqwR3UpQ82cS55ECWjuCzZxHucOSO09JEh12TQ
Is11u7qftLx6IbQJmiqCQJhGDRlRSR9bm6Idok23eNDKzoqfaL70UKa8FqmBhSZOUYDB3a1eQqy1
F0ZMpHPkpvmgSt15WNpFeNpz54jWqQGLmKNTR6ze770EKgGGAvu2AO6eKv5umDMyzfZcV+tA1Hix
CLmcHkxhvrVumf0kwAnJ/9gOPkZ3f3lbCmB4b7OLOmIVJyXHCq+IYgXI+ls3yPnFyPDYGENtkMQz
S1DcLs6cefB91gfFqT/3DHLS1tpTYWNniKrEPvZWpJ2NOoeSYNhgyFMrfMFF20NRQJWpo6GgcEqz
4anrvWon0jZdh/Qv96xFgaVlRFyRaRCaYHfOSrUb1JIqeneS6lJV/lrTlJw2ZQKg/AT3kgYT4cga
5lA6B3bd0eys+nmXaH02vuidPpGBRisQIimF8nc/dRQ3WB1TGm++7nenSfftYQsshtz6ZjY141SE
uBfTvtFPpC4JJhFM2NzyxEIsyk1vyPqRJjzudtGHtIHA8EXS8tKtW3k5oBlykK3aBBLA+bt4ya3G
vGsy/YNhnDcErg9oVSASJ2cQ+uhK97gcsq1J62cD5uYZoYmSNoMYE/5GaiDI173hSAjYriNRUt90
9dT98pE+6Q8Z7caA5uX8JDOk2dBhaKwjLwpGW9+JqnkcgLSSCoM/UMVX5MrUU+IBoBShiqkASFU+
JXLhI7zPwqov3djsCbHunVXICg+6yT6xN67RAmXHDjGcQzQT8F3av0x+dz7NUNp66RHNrLuK8vBM
ODdU0cih5u3BHHL3yk0ncO34Js1GbVNdgQyfx27dV+3ad5fRTmUjhcVIiVB/PZHwqbr4Cidq208z
22Q/WXvgsw/TxDCskaBcNayxcSvdldum0F1FGWSEcCLvtZASMY+kU7HH8biJivikDXW/RarMv/Mf
UdPjZrh8MBc8mGbsEpD6LHWUbUUSjhvSb7xHjypwk8bTHfk+69AXRKXyjARDNgRwnK/wf67EfMwc
Nu23KMv7mUpibXKbv2nMjiW6etNJL/ng+IFKYG0jjGzqichGpXv30eifjLzHfmfWBFHkHyR/3TkK
48fgXsO8aAJMz99WipShhxj4AGAquhVKv9TF9JlHciRyE0zDyLtdW96uqPt50+AlCvykjI+Y2MgJ
pUe2Cksq3g6qAEpb2yCOJou4u8dewJA4vkQixnLcWGrVliPx5WGTb4seZMjcn2lVJ0goIutzdui7
4/rJyvRWWHRfIBrwjjChXiVc6EGr6MXaXODwMG9feH/2YLJOABNeLJIgkYPajXeSbCE7bnwhZwqj
JzAAycUf5fjCgyBWwigxr7cDK3RG4IX80EU3KBpCRcDhAN9vcKLwKCvrjvoVSDT2ATqN9GhJNEbk
tmSpZYZ+tbnY0PA1xKouqhR9RYkMk0Tdd60usP/RnyBqdnjD42h9L/vXuteL7BMurymPBH9DRoow
6VUYEGPZXUKmYhNtRRpTB2mPFHZjY7r2HcC7agmVTOJHyJxCcbnr3SJh2sDmdcQPlERnBkRJsY6c
Qf/u2U9X//6fRWVxzUXqp2mWwxaiale//uvalN/qtD+rdQ5f//iHRTUmHDqKDn1PwdP3W7nyN8oU
ELUk2+oQjq1OxLfczruH0YCQTolMzFVAkJjuwTUZeMelotkLK4+pyrroRPiz7CvzDvWCrREamefe
brJp4T6UjMnbNZIMHVp7lOj5RlpLDOhQjHjyHFFCsyA1pTlbbskPUTZ9pd4a0Itg+DA2NZ++ufr9
Z/5/1dofDDxS/6pu7Z/+03/7p//yH//03//H30JG//Jdf1arGbb/R5+C0XBsHmv0SSgY/6xWg3v5
xwUu6sKD5LmwLfRUf6NWcxxqIWRstgFnFMHXXzCjtv1Hm5XNdN0Szu9F9W9Rq7n+gtj85yXKj0Gm
xgtA0aj7vm2ai7Tsb5ZorYpSVlru/pCO8UVcmcY8F26VTGMKzlmY6GLT7xhtArcz7zobxbwN4+Lc
6bRtwRRe+ljZXyOwFSa3syB3pDMpTMzmBtq8uRbKnw7eJLuHcDEcUkk5d3pa4N2m57ey5+LcDhmQ
4HwiqKxX0SaCrHXq5/Az162bV6dxUJTNKzDUjCv/IlzSoy9lUIBPWogDwK8fCxWRweD/NAbrVtd2
smeoTXe9HIo1phkfl5Z1i/L0o6/yt5DBGjS4JKWL7D8RsNry9GkUTjmD9zBnrl7pCFyFSt9oGj+b
TfTDjIs34M7TQoQ6YPZ+jw3vYC8BvITRgIm0r0AmtyZOowMXZ+IGzPZFSdK6GCEbr0WTfSSGj4PI
3rOpacB++OVTy8kCCVDvPW1jwXNdpWV8ivu2CrRFiRs2Ug+ImcAdY+Az1zsadH3Mq0sNLmho9J+h
EkNWK8Kn3iXO3NASF3cRb1ZT5t+cYzrp7/qzzhVypwZgBwYc1w31QrcZ7fTL09rlXszfDaC9vgtR
BZIRTMINjt37ltwdznsdIF1RxV8Rgkl6ZGW/t4c2fBtrJ3xFIAcaXR/6+3zI4/shJ4ckqsBtGqQx
VaS3B0QuUWLIyD6KbpYH0ZC12xIFtEHd55BjwO8HUFR/uA6+jb5mBSQeOCJ7zjHEz0zEXT350nL7
JjztCLqGdz9mD9eq+LvU4m9mp9+oBkBXwaSrFPPmbOlhRh5FTCL78KBPAEmTQZs2LBMCW0Sk76Ox
fvAYza3a2nD2aua+0ctUsGpt7u4Tfz7PAmrAYbh0eaKwIJY2kj2M8pGpngc/tndDpWFIJJDzkHYq
O7J7Z9uyTayXnA7eKopZYFHY7mYyxtiyoZC3QxxQOd1aOwRiHzqEiunulXMPcUJtN5+lBkat9iXR
jLV9i3t6r7pn3LIq/aI6eE4bXndWV/OlHrXpR9GDXuw6VhGRGhI/VfnERM3c9LmW7D2Xn1InCN+l
dctQwDFJGPkUbYvLqEDCvyqj8Cls0g9trh/Lnk+/SnkPSHAjtGN5z8u6RfJiODeN+xq8COYnaROf
MMbe6+MAOxEidmJUMK/LmiqYJ4npkYPXkMVO24N75eTsbBPWUVqxdB2D9ahpY3SmeXAQpc7irsr7
BkvBjZP9St9tCQOvXzXMhCttcEnSqZx9BWwS+J62n+bqrWnnZ4SzcL108xkyAKEBYwlmkciegCr/
TGqFvYVakOzqpGTZ2YCLse3xRGCUfWp1gASogcMnTGNtkDbM92zf2eRoxhObv13q/YXsiPNc83o9
JZ5as74nIYtIXuFdm5m/ScclsopjCvB21Oe9EXVjAK1jINY2/WZoc2nIZyckKirWdAigtlKxI2vS
EvKdm/Dt9/5XtVx2CEX3NnR8wODorKI8nJ/BvZtrnfJh4/Ahrd0mrkmV5DNu8kmQ2cejgovvozXt
m645dKB9WvKgUm2KOwbxekLkBG5GxiSa3q6sBkgdcUIOfmFjYkUNYINX9I9dBFX8e0Qy4WHuyB4s
BJuH18jX0pCvqDyx6fRs+QpgUTCp8hFmV7OyJrt9yJYPsnDcLYI0c6MlBSlY3vxMbUfDsvWfIFUC
fePFrLxSvvYxJ0Udvttu/F04ozxUOfHDHp2sze+fjf8xC/TZOQy99xRmcNXRh2RBNmcfasj1oK0I
amjxJ67GnCSzeCzjVTdaO/gLz2GSfpst3p451Ml4w4oB24WEGSoKSm6UX1UMGltlZ4hL+OWFdRXt
eLEgvm7IKEUKYqdvpS1fZV+Yx85nWKRr83PdkrlOcBW7teOrtTX2SGQI6CHTt0QZ0WxTTwM80Kaz
vIg+Y63p+C7GwSQ2c/CvoApuw8hzp0f1IwDXNxJsfqRN2LMXsBa4/XEZ7vlobcIrQXCxFTkzs7ss
d69k8+V75JXdo5XV3sbsUjgsJBHqJsfB1LeveTNmx9FIv2qDeXfTd+Z67DW1Hl3TOuYInvaRaU8b
7qDGE1o+5I4jmsdutm+jlQkCqTRx8EgMjoaSbkZb89mG7hP67GLF+Jn3WGO9tF38PaPxhd97D9T+
beJlrVXEF6dO8hEpvjUyCe9u1LMGrXWommaXmoO3T3xmvJbNB9pF8hUrp2BazTvR+dovgTAjyCPv
UIr8jXXwCi2MdWB7T6IQn6EWf0FknjamObN7JyNiNjWHD+FU3ueZeo7yGmeQoqalt3mxcBKunBbh
l3C1X5w07Yo8429gNURwFHTq8qJ4Y7RzVDjaCSKOvrRoeesrlx2ojqmLSpMUsal9RTpLpEjEazR4
mwcVioPmKXLs6fPSeKo2ZCFQMGZUVaURnVw91p5GhWhf2pKX4GRfgD6+SVLfMq34IvWQraaK+71W
59Ve1UzfsGFB8xg56wjxYyBs+9PO1mdz0zBA4vnkg+XAWnQgo01EOJZRwITfIuFpk6QHYTvjDEwo
oamTkg/MlccC9vlaFNpT77CVo/PxV7OzvCHIOFd9yto3avR6dGZW0chuUCrfX+lAzVbEgfAOxgOy
kS6iQjcJTSfQxwnVRQ6G/WwgelohZ6OfPBKYEdhV8uFYnAKdlt/XiCICXTfA6vCni5Smv6VNz4Dy
Gkg+/P66pHtnZuETY5Vblzigd2Y8TkxVCM5qPGtHmk99jTq4kDKP47tclBNxkPQX+nZ6Tko/fJcD
cz5UV6/L/a5NCni2+N53AEizDZ1lGljotyko2XJMOkpbL6EnX7Xss8wu8GVyEdyYeX5uCyBoahG6
D9UbTtt+y71512GR3Qxl9JVkLcuP7YpkbLYq5OebJuLmCGq52juEuF70yoMC0EhzA/Wu3WkWO2Q6
8F9mzdJkVJoDMWDv1gY5XOEEgAdx9JueelsrMuEOejw1KMNge4Rq3Y/1/TDy+hTZzQg86XXPycBh
0LJHJjFvt24lH7Jg2yFoUnBbdjT6zHyn37GdoR9rV7kXPw6a2W+VZKECQoH8tJwvrhV94e97i0YB
PmO5YscIwS7wfGFYuYAX4xKEZkgbPIhD/wkXCtdpt2QGOht4T1G4IH+dP5Dz0kSzlPYRofAJ7Bo5
Z6vxoOehPR1+b4bwQ/wNAbXHInYY0A3jhrkQeYgd96A67PbjZLZgqqxskwwZx66Tk4DbsYJNG3pX
VHK+LRtLNPL5w6FTy1gANgj3ZXrui2rVtQPC6Cp0uZxEKQEA5wS23ZEgtW73/6o2/T/6rpY6+LOq
aSJEcdf+h3/4S10cvHfvf/c/NmWXdOrW/5Lq4Rf80e6v8Q/LV/7f/uO/+/X7pzyp+tc//uGz6stu
+WlAPcu/qzA9UiH+phex/Ia/fOf1veA7//Rf/+ef/td//pd16Z+/6691qbs4onzhos+18QxRGP61
LnX+iMlft0yHupXC9G/iL+w/cl2FfkD/BBmy6VLM/rUutf7o8kNwUlkEzNrCNP8tdSnV77+oS01B
NgfyYZSGnmdSOP99XdpUvkvLl1mLM6R4AzSbAx9FiOukHxXiXR5WUs25EdcfdP3FFpZ7FXBCuxfX
rOv3BQy96Zpy3nJQOVeF83H9+7INpN+92NShsHXnZ1QZ5kZCy9j2smMrjyUXnCJa0M9WAvqEu5Wj
hzbt5rE6o7DF3cOscjebhHRFLbqzdna3o5G9W16pDuBk+S0zP60YOM0LF5dp1dlNgMwn3xce1QJa
hzYY0RlTZ3D8ajWWYLCa0PSq+MTVF4+ncLeeWopQeC9Ny2UGVmJy9TNHcpznH4aybn5ZnBOZfhVz
8gF40lot/4cI9WcAW3hMAer71fyzzdmXW2wMPZkSmo60COV4snMnrrWDVsExpt4eKuKBaCsSHEut
RacSqqFXc9dA5vlt+uHRZuZ69Dpt3ifkBZEsJZjPVY+RN0DrXuq4hNI5IeQU4NPv/T398JYDM45U
svPJmwXBq6dPDbeYQ1Ik8Z3fzWgJu2pWp9Dp1M5VA7dg7h+/C9jIRF6STZ6/W2xQK2mHxnmq3SvO
EWpZd7qvmze947cx03zLIX2sMZ5w5o28C8v/Vbn5G9PNR7J0T/jWCfkr+WLHKQs6hiln9KB9/q5i
fEMf1qUBj1Sxhcki9hjM28z0Y/epL6k+XU5c1BJvDReHLX3G6djmkhAvc9LJV+sQqFXMLDaD5E7W
hoDNpkTnNOHjMQVXokmPOb4knCaZpd9LtU9iHq+xz9+EAIolIqiohY72YCkzYA0wdyrb+q1OBUWQ
wZW0mS3jjHsJJqzv2Fe1LJ3Jai8CvTOch6E/T2Hfnz03soG3zlxaYDEU5kPODerDQPlwI2j4lfnu
zkx6P2CWsK+a5KPGIUmpVj3GbkdYwVS+taF8DG2mg3AyH1tebdpwaOrFvdHig57HKSYtW8s26Jw+
vD77UigHApukNuhKFkZgq50InkCKYi+tDBFzVhUxEFnmMUKxFMyYv7crsy+zwudMfcstBHl7QWZX
lXDbIUSRt1BlybXSqQAqFK8LkNd57qGpn1PIT/ABM47HVOX3pnT23aRFAZigR6l4zpSIvx1l3AY8
L+TF5iy7pPx2asZPecyQyDYx5NSuXjJ6shVKR4qzloDaQBQYupOYIRsNE0K+qn2e8tYi4RpKBCOG
hdMbhGyIoubszk63HULH/d/snUmPJHma1r8K4gQHK9m+HJiDu7mbm3t4hMe+XEwZGRm277vdqJYQ
IBAHhAAJEJsQoxFCICGBhPgyqelhvgU/i8quivTOyFD1XHokWiV1VS5h7mZ/+y/v+zy/Z9X4077X
GDODxvMUQ3YPOMthI6oNyXBDOJyFMorNqa45d+PDXhbQwwC+4jPCoKAtIfuR0hfzAzSl7O0S6Aom
Ok6ZWVDe0QMrlu2o+3YhUkkoCXB8gij9EXFAuSXF+NkzVedlXysZiMVUtkh+V2oHIisfFVmEF0pc
kJ3UVI0snxvQwiqHFcAV59Rgez7zcCfRw1niPqF4tcnNWLQ7daTeocmkhtTBUxf2+yGNn01kVjcA
gJBRItxG/cW2Cb+Jj8A+SImJaTIHjDvlvQQugiJXd7HpP1ay+MEUO2RUShkiCpr3fV4bE5PIH1KJ
dFnEKsxxc2SrYmodMy3m+xXQPoIFTHZ4xaiVWyBuNNQpjJ3N2JmNOXjlXcsBb2WaRXaSdln1WOTg
VLuQY5XXtfuXcaPhSphfNgxmoDoXVjXJSyGuxo0oMcjYhoQbweT4poYhxyO13f//ncbf+ZtkkUgs
vW87t//8H//z3/73f/kX/+c/stn4G3/rL//tv/jtv/oHv/3Pf/rn/+yf/OW/+0ef/+6Pn3/8h3/7
9dblyw/8sgmR9B9UQzFFUdesL3XuL5sQSfrBopCui5iJ5zgtPsSX4ji/Q2IUjjxOICYKLg2/75dN
iP6DImMMJ/Kb6ogqEz70azYhR/ABYXaZq7oJefDrvUcV9EpH48RwlWpba9lHT9btFFp0JkkOsUxL
tci3Vn/W4lZ4deu+4eOeaQa/FON/ueBMH3hVhIe23yVyzbs0iYqNe9uRMc4szCm8QS7w+P1rSF/v
rH65yPzrry4i+lIf0G8f3bi96CfVVrPG7jXd9n22AcOjR5++C+VdpUycWRBGsUqrnv7ON5Tw2X/z
K86//urqQO2lMVQhJIkE8hBLQ1K0QKVqWkB1ZMdxECEU8YUXFPmWwpCeZOnmne897xi/dXOPdpIE
L4VWVgqojpk7zdxpqtDVOmLgfToNYnfo6YkasW5XCMk8CmfvXHZ2vX/rskdu+JiWSEkeZw7lc2Wd
tafJWXMbUF26yQ8s7t+/yNfO+58f6XHzRoBNCOgdekzWKeR7Wewee2eszuhX2HBE7YBi0/ev9Nbo
ecmre/X8wrGHF9wPg9vrpoN1hsojBSBoK5ofHkBoUWmcHObmXZtdaQTXEqy7eufSbzxAefb/v7q0
PglDMEk9+Xco5zrx0MBy00gfDmcdKZaFouaOqjvk8nagS+/c2q/RCr/c2vlVfXVR04KLRjhd48ay
iLDWsklfcoROdSxeGXXwHG+SZ5LVT+dVjpD+Jx5sggsre01ymCfXbw0X+WjOoaYwkj9qmm5xV1yG
n+DXY56kt+PdVnsPG+y74/KtCx3NNaS+kpASK6VrCZimlSsouxTgCDRj+EzMaD6MeURQUqRci+9O
cJLyxhQnH80+Ws82qvcqZL6o3pbhjXSX7fNgH1wCQlwHh8yVtz3cVACFCDs+evqWuu5ptu/qDckT
3uKjF+2kYEVNAtnSqdYu65sIfcqH7kRYEF4EbVHZlx/yU4Bz7Uqx41XpaNpeWHFaWVf88nkUuc2e
APPbpKRJeUsFcPHRXJSyHZHsVm8aZVurSwuuWnjfXHQXtblHLbnMT4iXNZzajVbjRnOFnTe6w3qw
VbK61qNTbfNVI65Ve3SzDapEr/4Y7KvTmgyUbbMhIO5C5yfOcWXDVXohrNuz8lAakAnOVe8xulVO
fMfsnHLj7/INBHccqquofErOSd0VSQZ4JId6mZ0K2z60B6dyMseIdu2m/gNnRo7sX41xqYcHmggE
o7AdXBjNLFCikdR4iPW76GDMp1FPsVPwsSb/Tu37nXdLmgf1N+ZG+WhKFvAD4MUUZRcTyqIQ8TtL
Ft1H7ATyQ4AqNYcaWVcPoSQRXzQ5XVMc0lB2RrpoyIbf+RTGW2/C8QytD0yecue5popjK6fhabH3
Nu0e9VSNKQZ3BZ6A5DbpxR1GOGWFc24LRHIpsLXXVKIdaSUi4spA3sKkHFR4duy2w7ljOvYCu+PO
csuQxLPQrnwkQGyXuy02N9IR1XBVhpXNmtjapZycCYIYU5KnOC9zjEj7lijAHn9G3ZGRY2Lb9W+N
MWSwjdeRL7lAkTDVKziCuna8R2h0Vg+Ye2ffQeKrhHRo+xGpMwL1cq3A1TBLPO/UNQ0jPQ26DCV8
anMYv8yDeuNLtbZopRTTZVySo6iCCAu10wz5iUXyd1M8+uYDrMJ3ZvM3tiHSkeAgUhUrUcvCI2Fn
E5V3luU/moJoD2F7MAru4LRq9OJiNPcm9JoZs8o8/M4i9sacLs3L6Ks5HTaU2GkxUgbJKx8DBcaY
qdihwhYA3l7oG7ucodhUyntz+ltf9WjhUitzCHUx9dwyc/hq2iwRY5DPqyZC6IugQ+0VXgQlyLzI
R/FrvPM939rASkeLF+x8OR18wXNx14GyBz1a0HJMFDugs2NFuFCnXadhkb34Ax/q0eqlKmlXK1oV
bTFMW9YWFuo12v3N/FBn7gaSta5KDprESq3Lu8nfWu73r/zGDkg6Ws1GIWvjmtS4bWdaO3xRdEW7
XW0J7ATGXcF/z9ug71/qzbt6tISB/yKDJwllNx/FQ+CJW1O7mjvOrV9fo5tkZ4SHnehNmZPqO5ec
Z+JvTJQvu+lXI3YgITJDCCS5ndfshHCC8H9hInNLiTJpsAmHzIbeaJy9lAX4KPFIPsv3rw1l7Y2L
H83SKrRBhXSCASrMLu6tjYc6w2RxiPIGuv5geTTsqTkmTFHkD59kQbxLE+ssxYtZVuQGDrsp6d2k
9O4LJT9RZAqHsaNYQFoUQiobhDprs17Hyras13m+GyemIieu1gJPT1oLBGbA5VmM8mbkSCKzMzAB
IA/It5m0Ap4sYRrlgHAbTzALNxQ82l4XyrTri0eVJhabxMDpOqey3IyQLnEzGJup2hjDWgQXRz0W
xKejs6ETkBWQKxzfKfJpn+489U5TL1r5yhpuC/UZWGWaXUqdEytOZzx3DZ54t6tdERuu5JCvKaYO
AUZ86DpYV0DBu43QbQLfhTipBbQH19TNFhGkTo+Kn1DIJ505chCBsL00MmETKQppkO0VwkcMmBA8
wf5KfryzitLF1bHRybCgzLJUwm5NPpBLcGjQlafDGLvEGl7qVeO0oyuK06lq3oKs6nIKXeO4SVBW
z13fplB3EQkWgRU6gTk8STBwwXJeWgmtmFoxn4VMuhhr81ptTqUcFVOiX2EmwRidfkS1uDPC4UJC
6EtpyB1rfRUkFYEvRKKh2pcsEgHG+iNQzLXFLietK7uIsg+TCEXfDIPzkEiXcRqZc9TrNImcCTh1
GHEzID7R+TFFmBjxVVQa7gjYMPmEzWuh1vmiBlnoPYf+pqIsatlJBzu7Uvp9MAebaPjIAKmvkgxQ
T69vSp9DHYqJARAXriQS3WTXF4oVwLHDCB7ApOrUFRDMKezjNsGjuDML81wKqk0GORAjpm2VGFBJ
B/RZbgJ509X5ZTJkZ1HX2Sjl2Z6ILnwlKBaON5TzrTnjTEkg060Sj5RIUf3R6Kd3MPcq0v5jkdHL
y8Q1DlnXUFs3Keq9noirMQKiCh34dAzNT6o8XLYFQUL9kvpVtchjtMQGHb1u3MgiwXQ+YuNBJX5F
vyTp7dGcCLKc6baivMGvtx7hw2LR0cdDGePQLLXzTuxPCN6DQ6q7vdg6GvUKJZU2AgmIhNwg8jI3
enBAvIwFS9uZ4FOillBN+V4oPN7f4TzwVX/BdtuLEAypcfiBliheTSoCOG8V8Y6ZdREbxjILDyiZ
31sn35pojjZiEmp+ioJt65YEE9fDxiw7WuOIdALT1ubj5jPsbbybbKn0aYuL6PsznPrGfkA82ooY
KP5Uo1Y611RoK/ve3m94wUmvyiPxVEFwn9aUj+tm0RanNRrrPL1ENm37bPhE/bIcGVoYCoET2UWi
L0WwqmIDbRTMfZeWy3y22LGDlPCbKBMA/2gZGzFCoKs6uxdFdjtPYS+j+ddoIRF0JsS8l4KDz2kJ
8NdGA7Jq4Xf21rnf0ZK/iA38VZjLjasUDPP3b8GRUvnnY654tCWaApDehADE5OLQ8c52XrJN5KtM
vGeFmTGgBDy19PUFDLEDLKNDjSjJYs8qUlwWaYYSPJcthx72LdDzogltS1ZO2LmdpqW+Og9i/53F
13rj/DjLcl/v3agQBpOqxZWbjoobsAgbpIuipHAQHjXqhWidVhOUCXrhsYyxQTqhJ+bGGSEHXkM8
BxFBIbGTxSGU90jiewYZcQBiuS0LbnNQLZN42bYgh5I7pWG4PdJZhOnuOTVG5Lg0bJjjy9oqSTEm
BtPLcH+RUYG8b9IQjSLCz4RVDcOG/iQqTTBg+VXqw8olY1Gpafp/TNLn+QiA/5zoxmBFRiMoaMTf
I1Q4FWdbJS495qmi+SD0D4DXl718Umi01IXxvCG9Vsa4IVfncUOimytHZyqiOX0i96VmFArDEtn+
SX47FM06J63VRHkUkrxa9pj/o3qd8eMrWSMzL8GEQX5tc5814iI1rlRWb3V4NJh026l6Z1hp81P5
xr5FPNqACkbmK3EtcW6GJCQ5UNBFJ5H1wwiICBMsbUlXay7b6MbHs1cO92VwTmrcchbGkLSxmlpz
mTT1FSyNtZnsInoOMSnXEIo5ZOFsGS81wtUHxFo+NCMFKlgbz40owPOW5wDpPbPgKkdwJ5j6IGvI
bqp56Oc6m6anjVV6ORuyemgSGXC1sps2sC+WZEyiSEm35DhssLrZUcq6qmWrqcxXUQg9LvOxzRj4
Wqd3ZiDjjROCeLxv9iqpMOm/uVpy74E0ghi2Z/HeiR2h2n6zoaVFPqZ1LrfqUyGEV63oBIa4l3lw
sZ+cKhXWWL08lypXZZhHo3A26Tlt0/i6DtRbmexI3W9WaMcQFhNLauHNzOZDdOdzJrnXwez3/rAz
hXyjyIDPkw/tbK5hLZ3IF0NE65gRgAhG4whKS0hKUsp01wfrFpTVsmzbjTQ+qAggcXAsuiFf0VLc
F0brkrGNDdNz0hRFG/9fipDoK90Rg9aObso+WunziTm/9CKSH6pZvLbQjXCFbdGJsekMlcnJ/73J
4+Xc863heHRKyEGLIAmMgi0uctu0Kvbp9Tm8KoqW3W5szgaBX05MB1ewXdbWNcxQVL8D2PDmUI4E
DL9bdHjpIXzroxwdIqax8+hYS4JrErHA5KXsxPGsHnOJciZNwHhqHyEnnCRGf8X221Wmy8b1Y3OH
Upr5l8Zv2ZyT4QS1iJQtQv/G2zG5npCDERHJPJc+pu3kUtbfEh49O4NczWwupjyPtgoiPHlOdnSb
+PT7y8dbVWFxXtFfnU+MQtWMpk90t0Ql4Y3BnUJFq9DtRsJrRCaevssa/4bG5C4fdroiAKVFQ/YH
XvzofIITG5lv1dGmoSAMvRT1u7nLC+sD4bm7oJSRw3U7DIq4+psDsYq7iscqEBn3zvXfqPCLR9uW
JEOQIlfoHKPUOKsKb6cAw6LZeSCs7EDi7+qldtVr+NGim+9f89s7FlQ6X9/vKob3gwlLg+tpQVJU
bNM8zOf6uXKSsDXpA3GB3uX7F3vj6SrW0eZADMmSmDU6LjCFa525WQMCUGhP0NF2mnmVhoWda4at
BtUBRP7OCKadxjno+1f/9sleOfZOdWUmoQCRNVdHmt+nujMB09PR+fE169hz5PLd2vs8Dfz+O4nu
6Ou7KnfTGEwN58RyPJN6wobN9FrkO853ljQqp3quicog+ZalslZshImsA2xNI+W9ofTtUiQKxa8/
AclIVaMoEwkPrJapTO7oqCzJWlvr3E/ko4RSSfj8TfKcsnXMx/r+PX6j66BYRxMjGXdSRSIyuRPQ
I2Pjbn53S+8G4M5sb99J3Ho9E+yhiA+kHLy333/r0R7NgVYoIUijg+sOLQk/1AHr7GZWBGCnkReC
Zix0CSkGW07LhkWxJWfqfPDvwB08wJ06+NSjlQoBlvdec+utt+poFktKBeAJ6lq3SOQPHoZwkoR2
oag5sQdAOxV3aHx2kqe99/2/PXFQvvn6aZdKShe5KyyXtINHk9Zjqlfbsn+Zr0wlWAEgsvP8NuQw
/Ac+56OpqtZ8XxNMRrjGmxOqoi3jJFX6O8837UCuD/1Isbi4Kw0Hi+0fNleZR3NVSqbr0M+BhynT
MHk5u4huWcsbPE+LZmbsRJqVEqvuO9/xjbtqHs1WrYYcuIpVwfUp/c0TRs57SnAEq/e4kytx4an4
P4gT0jTvp2v+KgfkVZ7yz4s69Ge16IsC9Jf/+uskMTVEExUFM+Hb0o/f/pf/+n///r/5SfrxWuLx
81/9RWmKilOTFU17scMy3H9RmoI9RtJIbRsJqMG09zsH5CwnFfFFWl9ck7yTvyhNFV2cdaEwJzWC
gNRfI/L4+p03LNkCoYAd2yDb20JnevRmjFZcJXImVmQP0TIELZCquo0vxM5F6KSIMeO0cKJ8fK/9
cbSo/nRh2Ko6fELVUszjhrpuSXLZNEpzjfx+VQGZbFT1GlbdSphdMyK2caFHXzlOkMF9ZJ0hzItF
TmoI1QQNoKXm9Fls12q9VQd9PdsUo2lcBWy8M7m7iCpxlcAT88XCRbR+6PNHKdUc3J5LUADnILOv
8uIxoP6ql+kJkN1VnepX8Fn3FhB6wCHTKh5y5GTs5abBUSL93mjwG2iqdQW7gYDLUqyoRkePgVo4
Yp2ckmwLkSP8oPha63aVeeUD/EZ2fs/u71pV2aWVDUiA8CnIvAXw0HO9Gi46vaVcxVS4jCrztE8M
yAfjxfwj6wa6KZJNtOm9G1fmGSRab5HJXrDGH8u5Dr5Hw82K6/U8pwwzqYx1s8E7u+JcfAJm+uMI
p87N+myTCdETqMVojexOJW+wuLM8b1Uo08MwNtoCQGVAUVhYyyQGyjqN79kOo+LNI95cACeE/rTk
hJJVMR1RBLJM6dDoqPkl9bZgyczU9EQyUSdTu1HDcZVAJnz1Zh1+2oS81gW87AB+2Zu8DBe8yOik
NJPsC9TRR2tGXYIDkITqGiGvLQ7aLgCwa5UjbUQNaA3gQkXvz+QovOp0fxdYyUqtCAJMjNOQIibS
uMuiMdblOHioe+o7PxluiFa1m7xwAtioVEnsaPJWgdTZWqhuEJKeI591QmwyIwvWIs1px+vlIfeG
mxRMbhDw2CP9hK7PHXnTLCYejZBhVwI/FXpEePPTwS684uhhI4Ol6S610MTmAW4qK8KmAGUFHSmn
LLMBkgrckwaH8jjRZkxat+yE9KGfTbytRrcBtWM7FveJVm2nLobRoW2AmZxbenpIZeMkSoYzXxnO
irK8tHwPtIQA6kK9hnK/USz5uqv8tdQQuualB9AlqyGAbC1Xa+wd+87/iA4M2Hl68CH8VkG2THBT
lBIjRGrWSpK6ZtZuGaAnoBK333+uRMjw4I4frKRYTH4csRU09F8/2C6uqjTr9fq6Eq0rYONXEZ5+
DqNwgbCriSicewlN6aCtiiYCBkKZrcovvM7JVWBE2nAWjZCHyugkxOwl5v66ICpZLuR9AaGszwqC
n4QrdWztMDFOiommgqIDmaN0JEjDripLV5t9m+i50yGD7NQtG2Kj6qK59ZgJaw92mqI6Ge9bZIy7
MMZWpOcOydNbxFK2UkWPHta7fgbBiURLlll/U5mRXbQKn4hGS5iu9Lq146ZZW2PuQK0gnBGTmSiv
u7Zblg2+3mG+9Thn4KeOWrsvrG45FDrvcLwymIXyBkQcJXRf6c5ShQoChbLUGFjUp5UA7jeS+n0K
Gg4nKvFZElbMCilBC605t06D8kbVuzOvLzZ5/ESUCnJ3/EODsRDNj5XMV5DRZlfVtq2LDVXeQzSL
1uHwu4XCzO8Jh+8/8SMFzE9vsjRbJVhuLEM6VvpEBqxOjRDga+41zCKmFF9z/HGmN2abkiOI1WvQ
UvxzZMV0sayVEEHmhZUtDNxGBgfdhXvk2itLDYtFgPuswIUwKdW6UtWNp6tYVeNTMyWHKm9vaxNp
jaJcl174cX5LZN5bn2m/IjjBGy1Xz83TiuTj73/J+cR0PKgVkUXdFJFhoqH8elCTKlAaOvSw6yAy
SoxxhdPLLZwOqIADqMTvX+xIRvLTHVWgX2BMgbKAP+Xrq3VCpQgFsRzXat5s0ZWvjYVhK01BaX7X
lNo15vbd2GknFdrNAQyJ2KIIB8UZEH6SvdOqnX04X3113C/zFzYl5KsiUIejba+iUdZVyBu9BqBJ
X5+wXMAoybyolplO70/H8MEuI1GdyoAsXhSbvtEQiWvrlPdJjAnfzPXTqFFOGyxkzNfboDVOcsTh
A2gbyF+7khlV7jI3t9q93OUHTbYOoVbdqpO/QwxOc0a+ToXuQm/4mhm0vrSNThUMfFWinFSgRIm1
eErT0ukod5ljuxcTzYaU96lm1Zb14ayOuAhboNTMLnEtYAb3R2CYRgkfyBtvJP7MovSKe4D855Bg
KjKFmOdl4aoW9RN4UbsiwYT2/Yc8j5jXIwoyq6yaCq4kUZI041jSQAAghp+A26oLyoYzq6MQYPdy
iV+1i39zi/7aBPYnb/6p+Vo/7/f/OLxihmxZ3LZXd/v33GK//df/7fNv/t7nH//D59/8+8+/+d+f
f/NnX23nf/cDvmznZeMHoCSSZJiaaZq6wc78y3ZeVn8QVXqdL4JtEarfz9t5wUSZzWwHcE42RG2O
Uvx5Py9Ys55bU0TEghL431+5oUfv/dVQgZRG8UDhJ8pY0fiQ+tHxmmwq3m+lKHbt0I23Zqa28CVw
IjwT/Ar+a/Yp4W5VMXZDdrDWow9tYxCwQEUF7qawwINZRGYMulKt3CmvglvRmxTWjba21lluiniJ
vQDoCR0KK5a9547UV5rEOjxBCWr1HOAKA3TJfjk4NFHlbUMdwRuSPhlPvJVNe9g+fCbS1oNDbhh0
HzJD/6hHHpnTQkseDck5KxWA9lqGQg/zkPBtVa3OCUYaliJwyKpv8cRoLRblzFLyD1rPp/DyAI9n
X1g4ZUolJxwKswa/QsXZq1a0zaazfpz0J5JkzE8vn6X2jNijr65h90TcUiyTQJzO4dgVy2HowvPc
KIUrqImEJ5JuwE81W0VdeX6LoKFK/ZxuezjtjcbITyZw2NAjqg5zdyvx5WDQ8UVQzN0pBZ4ykXWG
sp0gEo1V1uVEj7rcR11UC0s1iqGQDXPArgEuLUNhczERhHzi10161aRguaBMe/dk3w7YgvHAD8tJ
nzLtIHvFtDdVDNxkUlIQV30Vbp6WteRV+3hJfB6iOYLh1Yt82EZhS5e9y7LyVpJzDxWf7F01g5Ei
g6fUuRkp5ZYsCxwTPLGML7SuJwsL85B643VpcOhjGaIx3BACSdk31rcFrN+HqBCNDdk4wSEYuvpK
kjzhtoPttTGm2nLjzs8AZZuKK1opPjpiNpZyqwOk0KcHjZLqU0j8jbwcCRM8G3QkJbJq3YtojU8H
oO3sAQmcMjIcbgBzIZOWZnpQRbgsJkGSriT28r0qSvFhGFrvvm9jhTTJEfeez8nEBkeEG9d70QF0
a4SLwekQRuZ+yrr8bvAb8a4MgvE6pCF4ELsAGofJH1FjNb7pYH0vWg/yM+G8AJzFqiHYVBLYbqUy
vU7TdNRkJBAymrrlKOjxCnRed80KdRaSAEwkRpetwpwM+WC2UieBB18Zidi0gUDsbTNLx5oPi46s
VS8t7gEucORFigpiUfIPadz6DxNqH+fFxi43vJs03ZA8TVW8Z98f7xW8eOdkj2D8n5PmpKkJId7S
9Ww0hb273mo7H0KIU6coeRMroFsdgTjsE2zxHRjPS93Lia+QW5RcrVEdAhClqzSEQjFTIqzZngTO
aNwr8pg+z/b1U70Zg73HnufJ00NsizG+7DqKxE0Yh/E+GcmJWYyKepOMoUFgvaDPoGXCLJZ+UnXs
0/yqLW0yZnK0QTVdvRlfIXkdss24p/FMHveAbTpsZiId0Vf4yWL1ySKlemXKBUOHJpZNYjDh2Xre
En007vWpEVde3/vYF/EqZkiDLvAwr6I6gzdLiAaurQhxoY/7Lkkda6ABniSkzfBjAXbsTP3JkM5i
39GCBgpxuwl1FGThLpo+CPDJJU6UmLWji0jBsHFVo9rJvWtQGzqUeA/SRr3J2EXjKV1aHsc1yDMf
suG6VCDIpq6cn0XD40gQYoR9PNx1BQhoS7K7/ryTd1Z4CmB6YFqaw31Psihc0cT+QCGj8sE9wt9A
OrBpwrO2QAi29iGxLou2O82LHFPDKvSW8CncOF0HiZ3JO8OoL/zHgujWdtPkF0pPZl6/jDm6Em0u
HuKMqDMUnim40o8mWSlMzm0CvhgiAkLUkG/mz7FTHzwisCtjXAaWsa7kHXkbXkU77kFSBsfD21h0
rk8S8eShs9VzgsnjlrCN9mmI6quG5hLLH97fAeyytu1KYlgT/YOeSYjXLkLteQBbB/3SliWiCMoL
clTUIG8fKsNSEWoKjYziRhbspu/FTWEGDWouAMrVWC7BfdiFpWwVE6B3l4Yz42+ZqeSbK7FwFYjo
m3xFXQxpYePzW2TYPizKEZQ+wA5WV0qorepSP9fkUlhKTf1RhkcxTurpFI63fdPsk0q/SWWTEmk2
3Flad9Imk12z5MlRD/8wVPdGAnoY2uecsaM8T31/J2byRyVAjqRdZLp5H4OSXwrKVYFWQQnNmzL8
QAg5Qq49M8iS02FpZ217NnpEYGX7+S4aZMNoDW1kxBhyX+7IfUJ9SxKgAHm4wYwIhmgbJ2cdIQmz
GsX00k09kT2cRbYmMAezagW9saDCLCHVIkuv/FRUAo7CR09p1xCoT3xB2xYEhZkW1P5BYkUnugY4
+WZqnbhLT0OytsPQThoPLElMMAid4SZ/CrRxNSb6auof4Qhh7N0bMmj/9BLS15TtVPVxaqWVrl1g
cQbesCzM+1ELHQnHRotiHg2zRW1sqMYTbeoz1Pvkbi8MeaxWUxoSfOFR+9BKpIgEb3PPIwV6gFqe
lqTWVIRteeZ42kAjDeVoH03Wo6wD1m/vyaIu0acLmx5c5RIpt7zyM+Mygb1p4iZIt212iHOb7Inl
aD4qxhUWApnipamc5P26g8FYFSdhetYp5EnszWCVZndpvRc9fzWCCq9T/6xst6Z3wijcWIabPs7x
I5VJQ9dpsucAvGAukFvdb/Xqop31MhaAajDqsHXIcHzSGm2NGndh+K4U3aTanQ8qh1BKEwWGle4M
7zJUThpBApO5lgxAPxwZiCMjqFDLxQcLDul9qntnLUp8LTuBM7FImpU23YYVOR50lMtlMB4q3Pcm
yR9YnQbfMXxtpVL5EVmsZiENR16SfDLpTvBWwyfBe25zd/Key+ZWL1xZfCzbXVteheoNVmpEH0FH
EF2AjoeyE75jcjbEO+V6lA44WRdt7XImYsa8Mgt7SLdivZG0BdrpVLwYk6tG7B9imGc8NtVVWdz0
xumnT1a8E2a4iz3Vq0T75EXbqs0Qy0obOboY+FfWJ1RiO1koTyIFowVt6jC4l+OZD0ZQD58blqNm
s7qpiL80sYVKhFpobt3fKz0i8RWbTVevT5th2zFVTZRRpq2O8aCHIKB5q0buF0Vymqf7iSmXopXY
PvftTccbJNROmm+r7j4tN1Ky6fua7Yxv5z1mI7SH2CmXQoLdNrWzagYWGI4gEACH1ytqsRBsRf1T
ABJUpE1k8mHzsWZZu9KqQwymH/fSsmdPrcKdJrPvNO6bVVKdhP1AlD3VpxL1a9GvjO5qyiHPwYJL
gvPJfO4M9KjtKmw3aQFrjS+BCipyWymCwUT1Zs0wy9D81fFZwn6sx3bV99mtSKEvJQ0kTJYIT5aE
Q+ca6rNuhSJ8WXBjRkZoPFEYPktS6KvCuR4/ZNM5p/ZVHa6xdy/U/jkprkt1I086tomNqO/l4EMZ
PUxxuGr1dwoDkvL1EfblXMJRzJJEIohVyzwu/Ggwd3xFypPdkHuM2KjqE1s1TYIWQ6tkbAEBGQtK
3E1GxNKYYjszxO4Bm4i1hL+ln8ByKdakh8AHIA3+rpAt0zHGpr3TorDH3N50LFKJfIv18BR2DWZo
QZcv+cl+yGwvmGd6IuVnxIKQh5fV6jboRSKhWu5/XUWYmbqIZ2ol3a7ANW3T938wm8uKfJci5R2c
5s1agAqrb9aNpRNLlj6F9XAJ/J65mCl7zEo7iJxkgEhaX+fc+9zISJI3yCTypWHWh4tLHxKwx8Zk
MdTdRknHtSX6sMtL1GHPpPM1TkryE8iAdupPg0LI1+LkGhZ7mPkt34OY3+uojMaHUbyWiyc5VgZw
2fsmvfDHdDdWAJgSmScZUwPVinbFfEiwPYr8q8Rj71+cJUm2R7MBdbFjxnP8mtxyqI3AVwkNZA0h
BD5Yd9l1w5MwsPqvmpEpkVJ4/TSFp4oqHEb1Qxo0Lq/aeRKyp920mSsE463U9+s6jcnaxRHQ6U4X
Z5tCZCCVzW4yjUupBlY1gYAKWAGjq7yMF+REPBB9ulNQWJfP+gSVybSN/NojqcZgA2qxIr861x9+
qpe8biO8GAZ+KaOYIGklg+O3gtkacvjvtbsmUauSSiu7XWT0t1Y3iVCyEgpj7QP7zWkfS3HpTNkQ
rvraJ09SpDDOXoMI2EKNf6ro/Kpyy1+lafq61PInzqd8Jt/Ux/3XP8KCjGXo1CopC77dWf2LP/tf
R+yen//SlyKMIv1g8hQt8LGy+VPS+ZcizPw79FRlkWrZXEthFvrSUyXonA6DgdNeo7FKv5UO+Zee
6vxbcGBVArRFSjH8wF/TUz0aZQbZfpo6l2FMIEGKhlWfCs0rWZgsWlNOQEp+7qfPKP8HWoUVKyxd
YLJ7shUJoPD6KM8mFQsIvAbezVe361vj/KgK+3uf4KgGxHkzVqyKT4DTjNcOXgzizZy+RL8fXY0+
ngkepX1I9WY5Owot4enlA/yqwf1mlfCrkftXeQX+CEe3PGtY3x7Zn3/8H59//E+ff/yfn3+k1Pin
n3/zT/mX19XGl7//0yDXtB90/ocy05TpjVE//F2lUQGCbEGiol2oyDrIGH7nd4Nc/gFsBHU/0aTU
yFD+pdAIbEKZK5AAchRRnFuovyN0fRlRFGx5NN82agOi+KrMCJNKMyVZpWEHhAIpwkyoeD3IfTKE
k1pSocyUUo5unzzoTyGBPya7J0PbDpoU2nSomGJlQRb7haTAT4P0kuLmioTSWop6mjxXcBEufd9K
lbVMnsWmNeXIkYOpZrsmQvcPjd7DkmH55aZQqSb8P/LOZDeOJd3vr+KlvciDnCIjc1uVVSySIilR
JCVxk9DRkGPkPC9vb703YNyV4ZUNGBe4O7+O0X4O/1Lq9lEladbluRsbbhw0BAhiMCJj+Ib/0NDu
o7+X1OFXkYfVudto9/mMwEvt6vmloZDu3VpWUH8A/i19M4+1r5DD9FtZ5sZ+EJgusNBEkphhzQrY
qOd2Q3ZA4BlbtrJOw8+osTqf8JDiaMYyu3WNKU9w+UvT8zREBI5PgiA9Dmgoxbs2+UFpiu9hi9Tj
hjoHejaYNr6F6YiakAajugysgbqlwMWKog6PmhUU/Vlj9x0voRfZZ1OzCE1EdIsH32hxez4vcU4A
TNqM0rpI0wzLTjeqE8y40dQ8s4YRAw3ZBCnKTSmCXIXVmFcJQlozUo9SfNRbCEv3pujqnNAf0KeM
m+ZbEDkZ9aFMz0GARyM+SWaV3Y8R+kP+ZHiR9V4lYRUOB6qDQfolrYpU0mPs0y5TD3kDBhh/AKxk
nerMdWc7uOtn1LNwhSrLClq63fcABL4PEZxmg3BDd0vUj7dCdYGhfTNwPuremhW2R47HBwtND5eM
oCtqzVd17Zb61aiEmyJSP4Mzv6ZGkBURon8SBy7LB7zcpam9NY3cM64S1wWXMPd4Ivp6ZwcYWOV6
93UYtIlfmB2Ero9oakAfnedse4EWL3yMxiQvc/o+2NH0dT4EOAVpm8ZZiDbVPIYNIbXrfcYjaDY2
hUi9S7zORPumBCKAhPZY5/CwgqhV+r4fO8LJrMKyrOssM7tq7cym12TDfdraynLsT0KAaBEzlpKY
stP6/4DgFXqEVVpcOyh6d3t8kNN30hnd/tZI8OA9H4KybrDYcJ2HYPbAaugoUN7gqFQC0EhzVLcW
BzbCEqyBq9HzFp9TJd6CVkxIQ0tNxT4wljS6bwaZoinUuXSVqfINX5yaftw21bUYb4BMul+aCmWy
DXjZNroMzHHG+KqsBcV6oTUQV4d0/oiSobiqIqMJL2dzKCHteSmgejniDLirc22mFZuHww0qsv24
dPDg77q28PaWnOp3perMeyEmKjlBXE3o+PeM3edooW0bZEP3PbT7HTy11rjAxWKiEj66aPYL8vIq
pj6y7ekt3ifRbCY70TrxeWwIOhSDVsLoE+FQIWkbVsP8WV9cGwi2Zxh9kUS19SLCcaA5NDC7Md7O
LJKMPGzLG9egoA0UTkvnuxwfCJPUjb24wYvAsG8W0cx2g3CZ/FqPOUQmDbpd6JvI1N1hyxe256Ub
O9hFdwqhUKye6Oir1On3sWFSkg7w+8A5t8ZHfYO2WIQ9NB5MBWIzN5MIYEn2eSs/BCA3SRdzz9ZQ
ozVMPkpgDM0lcSXHP5Gx/Q0ZLuttaY7mhScGkkisfZPv2IXp2IVkiydf65kwN3DS1WMfYa+4QLbb
wBAj1GuAfmifYXbZUSCcihA8KboGH+fZCdWmnd3igwlkBOfTDtaLhyFEiF0ZljDwsYOmY6vIlKwz
juF68a+poSITaKG9QFC8n6rF0jW1ygB9jLC6mTvH+6BxsZabweMM7SMIPOeFLL1471YGtFXVY9+x
UQMmFNRPqxlX69Huc7WvVItilxnTIwKKooXWXrY4wIl2jqz40moKwORm5RUUJDTswFrMlkw3bzdN
Y5lqem8asv8Ya3BZ9lgAgXXQAqX3GGMOk1Fj/uA6M2m8puu98waBrKSIuTzoVKtNSqLzqKrQw92y
slAf7Uy90eDDqKQoE4hBdHi1oHwrB9NKbRq+QlVQ5dHMY0XRjy8RDFo063VA72iYgpcr7wBZNAVm
2LZGdT1lad1dbHWJVP6IEHtGfRIjN7i+VLrSc4TVqmRr8igawDry0dTJ+A1+LuwSaIvFfrKp/HHp
dBHYVCWhg2ZpqMYzFwNzFdBZ6gJceujrgBnedREt9kslIpTyN7GVOmP6VrPnAFtNZEzwLE4aQ/si
IosKQQ3DpXpjJ3xOLc+NRzEgF/t+QtgZEQe3Q/kkxFAMGRJPwpCJOnw1BoUy7FYPVFu/Q5Us7LDe
tuVwSIQ3IwMyNs33TOTNnTZ68EdbAmswBXWpvkUqwr8uQMWVXHnOqmlbQMV/LNHAne+0YQB9FzoS
7+5eo+JzptCFlzcksXF5GdpmDQVp1AOXQxFRsCSxXsqegOIwuHfpVrVnAKMKVoYTSHe+UW4vPvZK
YFW/mWq6ATctdUl0glWIdmGZqKHZSyNTsbXF/IjUM0y4jC0zah14JZOj3kR6F8LV4Rp5M6hOFzsD
jpSYz3Q8YOxrUP+j+XbWc4XxbIZH8b4aEcd+l4whxpFm3Jv4kVqSCr4xg+CzgP001wMko4M7TO5N
y4y8h9DtFmso3ghxnWVBb19kes/7lMJl6NGNo0mV37SpMUxIJ+viRs9RodjOXUtFIVkQAl8aI8Da
HDzL8CmrNCz7AMKF14Km63usooO9jGwuzXqKI8pwtpmo1tgYZmc+4r4aUU/xMLV/LGQXf4QHgnNE
mafuvJmSEZaswskyfueVEQxvEEniQUtGCa9T69PMvODe8OxdVjkD0LEQu8XvdsGkHgpX5d6uSBT8
vwYWLdwydn8TXOKdicVTQsl5htqeNimkVbBsahtzImL0fCq7si5CW0++lFnvoJjchzP2eezF6W2v
xih87No5e0yckTIhKvn8oonC+ZUyZC7KHXr7Vnw+WX0j7pDZFSW4PCFatScyRHVcjd24L9vICN50
XuDMt4Y7h8ZdPEV6srDYPBpTHi2lx9yMugYeMH4PbTnKxySz9Wo3NqlpnXVtzFbJDbOscZ20S5TC
LQVTDoupxXfHMlSMbU+iI/k0VGiM7ifX6yC811qGGkkqNVj4qIyhN5FY2Uc8qwlvVKRqcTamAu5i
YoZCbFyn5CFwZgl3ZnGmZ4pWpXXORmAA3e8AkRo07bXJ3hN1RVfGOJgf8mxMbkxDU3fI0UzTVmDn
LFB5HSzkIx3MGc5agwdYX0TrMejV+fkuwL9NldlW5U+pV3+Al14iGRp1HWikAVnuHUA4J71JRdmm
NwBPkObo0hxz9njSmosJ+9ytMnFIwvhY7y6CRnc/B2WT9xStK/cRKelu8BWbxnmv9VR/fB3QAPZo
eGTuCWaz705bhoeg00J2c2c33wtdjPd0shCyopcYHTIq9LczR3XaW1PDFo0lV6fDFM4Ri8l2fRAv
DvZzdxO7rf19hgMJFFiJ4qZCXhbhcMJHGucamqQAsex2WyA7jt31AD4TUSS0f5HVj8F3Nd6gmzuE
+2dYpxSegOG5aOhdYro8ojrT9Fb0VaWqEnuRpTRpTPxDeWzxkYIW01vOx0JLEyRqe+isYaBjF5bO
hdtvh1QfP4u6muyNJauI/gkhI7rkDYpvhNZBLd9gWxBdaUZgFFv8a4WxaYTSeR+KTr4lUIevpdIC
BEA7wUy0grhB86Hj0FiJPQ4+gW5/F82DpGvT0gFw+o7bZ6LVf6Ay0nECosDxdrKtx99THcvUc4WY
Fv1QDQnKvVcYEmUfMXTFRTuicrMbSrn0nkdu9xNFh2PciTTlssKGSfKJhCeygSsaUWoboykM/IlT
2+PApEQT30exmHCQF/A7t7hKjH5Tt3N/gvOwYMr+qOoxMprLwG4chBJ1ndx3lYoio5cVVV7mwDYy
Xpd0FuH7BJd7cLARo1NThWFJmPzWitviMBNVDCfmflzb/vEbIApN1UlgawRSa/n7Xyo+vNUVVXPu
6VLpwXWjKRsxrKn5/kut4LmyzjKR9URBCQGbdGwb1cgVx2POlkxo0NRWjDMwAxBpOHN0Tuy9Mceh
gB2pFUiGBPPIKhDIcasYlYM5eUTt68528efdvvwbPZ23LZfsH5gRVX3HXFW62kQrgsyOi+1M739v
oMt/QAc+fPf6UaijYXgI88HR16OkeNv3culUUXGbz8mNbOIc3NxfHoVCzWpx4Vp4KAO7UCEcWBzH
31CMLplj4uYUJkjducVNvIj6vEJyagrR2Hh5tKcrJyXSmiwfZRqHH3U8muVSJGiDAbR47nFEJoGZ
hR6UfXNiZ66gqJyNBYMKZt4VAMww7zsepy/1jjePsxEEeZ/sqUsStAZTjcqVVea71Grj4PzlqS0/
8niX4irjWPpi+uZYpLzHQ3oU33lflVrcFJvvdexYbwXYxUvYz86dPg/qC28OSC6NfXpiPz75hkzV
Q7adyVLmfwKTLBy99JzJppSQZrT3wlFoVIsa1cWbOkzMx5cnupJC+nHloVhAJdmFw4Ig/Gr7m2VM
b8hwCXB6i2cHYW4ehiSbJmTbFbEW48t3gYjEg1u5AaLPtQywPkrjjy//Ik8+sm3ipAYoETC/J6HU
HK/41OiJaWlCIYHmLoFJPpNHGDUB1RYol4MNZeac3FnP3PdUBaVlAuWWVANXOysOLDWn7sBl1Arx
oApphAbqNp5QfpbrfYgEM6709JZrL1QnOLlPvjPOcLpLG2HZ1Ryf1cIjjL+kwegwZ70MLnUxR3T+
Nbf5Hka4Yp/YVKvVxQhAGAv3BGCvw3BrfiyqP50+2ka0zUhRL7uuR8YEtc1PGWLhfu1SHDwx4Opu
WAbkCeHCo+bLDNcDll7SRmZX4OrTSkqiCfCX7PSt+mRaDvYGvNZLRRiZ4Sf3nRtnEWjJCBtZBc4G
DKE/200ktwW8zIOjj6eer9WGoVTNgMtwbFaJf8Fqw+Dj2aNsWNJDDS3zMSNrRbAjxxQtEj5igWhw
9xMH9eWjsdopDGrZ9Jt1g54MEcIaON0IWQ/JVIbUY4evAVWYrVd0XxHjGE98tGcGWvh6FLrA4Nso
MB+fwWiKjdKsE6gdHAvU5sIJcg8or8RMp9cP5TiGQ47BgJ7tmcdDDfow6TGZAGQCGDs/JoVJeOKj
8XBqqHUva1k/OIY87gt0eYnvjsfKAiRdGguNsdJiRgbyVvSb7aHtr5BcmpOLYJbhO6togutZkW9t
sFhvwy0gijk46+3Mya5KA0+83Wu/qg3NzYZGAhOSJslqsfO2d8ukiakSz+R2gV6nG+V2yc5b/vT6
oWCCss5MHuDCagHiOQP0QZtua1T9veyG+1519zp/fv0wi6+IKQ00x931jJI4scs8omreGgmW9EYG
gy1xMSJu61Nyek93qs2R+GnNKlnD9Yw68Ok9GJ/t0CjAfvEcXOOwMG7j5U8vz+rpkf+BbceqExNQ
rFNWQ1FlyVLUiMItsU5yoODM+R57JDpUyh1DiyO8Elref3l51FU+wJ4lCOdxcNDH5+Zev0x9nmqg
yppwyw0HLE9foJODAH7nNS37NIow+8Uo8Txz6ei0bqVOxKvPLLBkf7oE6Ag3ELEenxky5sGtNGt5
//vSfCv1zHwssiU2UI7iF3p5tk9HY6o45sKtg8drr3MPpbKy84Cqb6p6utcUYkit097/C+6CpwPR
7ZNEVjbNQ88Rq49pJIMb9liak2CNP04CvbM/dRIch8P9Iyh2dSTwj1evBaweO6Kj1eHMvR/zjR7Q
OVy0i/jTa5fOITpG3pe9wrzWGwXsJ8LJRsnSNcnFcrYBGV78mbPNRrAJFw1yQ0mAdjyjTAhy4YpW
qQvi9ZKi61dl2fllErVfX57Pk8DBkWTehIHsOcKjNfBARBq+OC3ljsQ2koMthh602qmb6plBJLZ6
8MYpnj8dpJUKzHnigiuw8vy9LaLmOyfK3r96Ku6SSzuezhUFiOJ4zdRQVDSDoOumPURX3pf8smq7
U5nl0y0tl/UygXzA16NLdTwK8W2M21eLOBbCrJZvM7f+rLMTwmcvbYjgX57Us8Mt6BdyZWAoawhc
MDV5IGkLMdww3WfDOJ8joxdcZw6GgK8fysF/m3CLut2Tw2pV82TQH9BgqqTB6GdeXFzqKekzJjiu
3Lw82JMtQREARhT+75YOm3Kd8aUq8SYq35iYBLq916gE7fSIzffKUYgabfAQZMvsByA2xx9LgxXT
2wwDYpTt1lB2xS8Fju3Lozz5RozColH9W55j3qzjUboy6TWnhhgUkjoPh053DZg9qEjfEkva1Ymi
w5MgnNEWRhjX9rIv1lHj2FmN64QVcHB4FA8WirJb2GzV7WRAW8e8NPxp0/J/xG08+VKM55kukBJe
CuK61eWqJwmeDIPlbX7UlQFI9v7oucnh5TV8ZhTGQU+H3aBbT2KmgNSmSKoCmnymBdOlrkbSQRft
UNRCXzsSRijUn4jPqN6ItYblBCUG02vI96aqupQOm9kWCKsqEOgvD7TS8iN0YUsskZknLQA2/P/x
vmhCYLdaxNnNlru799LxKg4C83dYotWbsrGg0w5DWdyUHv1ObfFYg9mMnDiGFHqC12OUJs6GLglg
sNzSNXTPFO5VWoGLg9GqeGfIqbvu2l48igKpsG0aZc2CMp0fIm+idkD5cbp3bBQLLrEUohslq4TM
c5B2/I6uNnW/ls4C6PvUqcLztLG84EAT80MVDFZyoQIRfmpEi5mVuWRZ9+NQB2hGdsAy6eAU/Vbo
eXM/4AUcXkM8C1C47XTrbRWaLlwIMA1vvNGAv+zaYZDs7MKC3suH8b7N/egg4IhGrumHtTMe5nCC
VN3GjfGYSI1wx5Ud5d+XP8fTHeZSdiAlp4K21GFW+7jJXEDhnfQQXSCGhVmX0306uY+fnk78/HhL
aTFSbhXr5DFgOeB58jzYbkE5Cf5hcJ17HTHkoAXXxlTOJ0pn62nBAiXRAleFvAu5wLqGXoCJpkSE
3miBrvf30VM2lnt9eEJ14ZlRuEipclIho2a9LiMnLlLaAsTHph4tQvGYMGsWmnr/8idaX6TMxQNm
RgWQi4CS3Oq6DiAydk2kB3AOu+IyaUoQtU0WkAEo52Si8cyUyNA4oIT+BMLrcCFNyi4uig7Lr0Gz
Ea3iWQjpXv68BF4Fa/zXABaPkI//D2F28Z/UeXjJ7l6GNv7ln//HP/zTX//xn/767//7v/m3iwnn
f/rL//zH//LX//Yf/92vGMc/ftpPoKOEAa0LFM8I95aq3iLD9hPNK93fyDfQ2CMPAGtIQ+4PoKPx
Gw0Lnf8t35vgnbP7dzSv8RvHhxcBZDA17wUeuUI2voR0RJKIm/2PevZPcWDi97U2EsBDG4BsHJwZ
5vixB6/h92FbnbV1gE57SPcxgaawE06cX8QzlJlSh2JY5BAFwIgh0u3ZUDHCRc0Sxw+/mpLK11Sh
uP7zx5i29qbHHvmickv1uQ6D/jwGz7Jf6ie7Ubcl3JXGOYyAb7YIbI9c043N05aKe6eIv1SZrPdZ
aJbXWdohVp167efYG2Bs6ojwIJsQ78sKFdeNrJ3h92lodfhRib7Fgkq/yMHYgGfCeHIwTe+idHp7
51ZlvWcPgJRzlY31By84Ur9CN3DicZ13XmrDWpCFA7XN7BZqc4kmO2iRaZgLuG0Deo+0O7elR+Hf
AdS14LbMTd+XH7TEa7HasAkHTJy0Y28EMRZH0zeEhLq9V0tqZi5WG7kO+spsFrWdNEEZuqBt52Tl
d0032o3WV+VG5xHcDE63cLFkv9SXIDjrYOCEUewjeCB3YUbrXQZu52wNGXdbyA63GTnKLkLTfZg7
gJtjhdlHFwL7RL5yRAt4Dr9mbakeAXvJW5f+1ZlTDPOVMKfe1+irvsnjZtinstD2rtsvbfH4kDvm
R3dMo51Bq30r7K7Zlq1ebrzARpocyMUFKuSoUoLzkPtunN2FHncXVcmZO05oWBUpFoV2ffWDR4ub
E8XloNdQrR9xPxndM0vCLYXFfTdzkzlDEpyDt8VZoOOFn4D3EZ3iQF71MBlzdwwPFYJFyrEAQQBn
edNhN4nAFMIaeLWgaNtm3mNjtda2QJfmIhwBhdtzgfxGoJcPPYJQ73t0v/0o7CS6QSijEeTw6hkz
ZkFkKYOfjHH90HVNdybnodnZmqMOnjKzDz9ujFfdr/8a2Pj/hYDwv112PH4vXJ0LEvw/LNjwv/zX
f+ntyQ/8eXu6+m9oPVAvQeaC4OFH9/tvt6f3GwbCSFSQpJOvH8HE9d9cquJE5hRRKfEuIhJ/vz31
34SUNJlJHYmvLADtr7o9j3vWf5NWJzZfPf8NXLC0ryrtjP4RGjhNCeEZzm+exud5OQCWHKNPORvK
noxPI2QKcFvDm2osz0Xf0KEEi7GFC/nJwIy+UeMnpwg/TsUOA9YLF5ekqbHPku6dWaNZ0Bvqe6BA
mJnTR5ASd1RQ823vzf6sA6qz29LZhg2c48aKrosgPB81lOTqJNp7rXfdwfTZeDI9w6YK216JqFw5
NXvwxJ/tCGBpXkh/UWOYS+J2oyu3c/bdo0IbFvGboJ8es9YAmR5hEWDcmY0DDgyJNJA3+sHh+LVJ
f5vX/W1o1B+jxvkytvYnavffOpwlJrPDOtg0P8DHPnRAXLvW/R2I17ixpgQPghE1yk7eJG7mN1XP
0Y3ej1zSGxJG8Cp4fsFO9oso/lxkxl2I27g/ifpbYw23WREYVyxWjqE36N135ph3vjvDPytUcQWY
W5FCtxhC5HIzmJEDxrO/1uHncfUbAMnj8GtJ2gX/afZhCp5VZYxysDZT+JuB9VJUMLN2Y/EzNrVx
K7hOtiIbfpBA37lz4eHKcO1pqXHuYBqigfO5T1GC92LvE4ZGAy5mBi7vWKTEurtDWxXjNUidu2ma
2kPhtIdwojs86u0d/nMDfvZm3/KOFtZZhajEWdzF45tItPGhatIznWq8P1EKuJnDWnwd3SrcJNaX
aKzcAzeztgtHSzsgd4fTUT9ss1J/6zWI2gGAjhWsxxov1irfJTJLLwpM5Q926qI71KbO9ygtdn0y
eT9L4v9f33FLYvTC9fYP//kH1+Wfj4LA5d/8vMEc6zcLXSOxkFNciCsLOeznDWajqIPbOjEelBXu
pKVy+neii/fbwjrBo53i9/LPycf/doOZ4reloGvSsVmqevyz19xg6xaGAJ6hm3BdqEQjubxuxuYz
um9JZZqAvjuEKPrGjC8jALbBAQC/5ZGtFygvmCDNde1UzeEo8KTOwNAQfZa6BsQ1mLPHJYe8wvo8
tQN9Z2MFDeg+me4Gu4d50OvYVfzySd7+DGd/pUaupwnkBfSUA62HwJnXZAmCf0Ew9aoxBEKEINwH
BZOzsXDnqMf9nIXOB6Nqy+soTIY3f2JMg7GQK+KhWeRWfx1TaCmaEICdfSr71kZaY/UN26zwA3QW
iNdVeevUrn1izOVn/hHMS2uZ59Jjo3hNkxYqwWrMrpV6Y+MhZZch8OKgTfAfmiwT5eV8zN6rOixO
dIOeG5GOCSAJSFLAfVZfcZiauc6iYvLFUKWXll4ll46Et65X1vCgazyBL6/qM+N5PyApEo4ylebV
eE2WNO5sVJNfWyhh9unWRdzmunbC+Jzq7bB9ebRn9g1UNHB3VGKoYK4T77rxmjgeTQjTKTYgxYiE
uJZdxYpUHNjdwXKjE2WFdabPB8RjFLSLrZPhgZ86/oDTNIYucjOTH5vOPf6A3oWAVHZiDZ8bhLIP
TM2lzAQ+4ngQE2i77TTQwOdgsb1YcOfdBsCne6Le83T1JHuCAjB5FLJh+moyVVpWIKmMyQ+HGva3
U6s+vqG0Zob7TkNPbIeaZZRdzgkhkPBf9+W4VpfgkAo3gBNwPMsa/HLiTZWovIrq2e/7Sdv2Ydne
G1GvA1w0ECKI8/lizlnoE/fMemWXUWkHczdTS+XzrcLCOZ0DSTd99uMxD5RvO4GDCoVrhPP+5ek9
GWjpehAPE8SyV2hXHU+vpYhfRFLMPhgaBB6iKH9nKr06IWT83CjwKenvEUWz+5fD+Msi4lg0ZJqI
dMQC8QJJMbVAGD+MDOeVxwyAFQydJSDnRD9th/XAncOkCGZfdE76FVqmuaNeqW4gUXaXOS/JNnHD
9lR1fQ1wY1cAr1qEd5e6DECLpcb3y/TcDqmfJkl73zHP0DHboCiGiNcZvbJDg2zukHi7oOzOdOvU
NlkfjMV5nO8HZ8cGi8kZOR7Y7iYAzGkz+RUYgTcokSFt5RbTpnRzihWhXcSo+k4YW7y8adY1ywXf
AQbUWvB0pLnWaliZe/1AvqL7gVtPzs6GXQaxIAmmCvZCXmjxK9sxy3hodoLPpM2JsuPqNVIUfPUq
wP8zrCvDz5yiOARempw4Ck9mRZHcdIFlEw1Rk7VXsxryCBurULkkCCgzgZHuHhSGA2+HWgS3r1xA
hgKNTUNmwT1wwo+/m4aTGV1NdBysyGt2c+2NIUpFAwIacctL8drLhNEI73QLtABguXU3q7NHGGX0
avxG6ul53dKUnqG3nujRPbd8QAxZQ0Epm4L28ZzKOImENrvSl0Epv+R6UXyxERlbtDZO2n08Pxbt
aI6bpOm0+lTtKMcSsKb0ex2vqmpo4iuAEvEFXZbpxF5/cnUti7dgukADGcTRq2mFMoVhM7N4Zois
j0t9bztL1bz2glxG4TyBWCcgpyN0vHhmI7yhS1LMAWVf3PV5SS8qTE5ht9cxD8K3R6Os5uIoq8KA
lW2H2ZV2GSYs1mTRxJ+jEDdsLcruX97ma/l6YDDLgJJ7dskxhLv6TrVmBz1Xl/Rrpx3uyzKJMSks
kDyLpxTzcNSg+Vtz76aNfoE8L8rFPT6LswlfhhLuXg/79ERTZxnx18D2x29ECIbGxQ/o8+q9i9JS
ykmxc2TTq71mGPUbasxy33D8tzUcaX2ozYeXl2E5zU/G/AGJ5Vmi2bvs5l+eh07lczEq1KxGy7Q2
+gB3zss0dZbJTnsIreJ2IQhdtRnWoy8P/OwxAQFAXA7smrfieOCoxvUVIqj0Lcg5B6PMZviUyNpl
sS5PJAzLFfx0jn8Mtbqi3XzO4mFmjl00UHiIjFuzi1MKQ6JE00Ad3Eaf31exZu4LqyhOfNRnz6iA
kECq6yw9weN5Fl5jjYPGR4X4FJ8NHnYeU+Pl/p9Zzf89yho2BPnVAa2B//Js9eMlerEQpz2IVaJE
4eDloZ6d0HJlcyPQn7FWE8ponFYETXw40+vPcimLR1l0p3KEZ/cliC6eVHD5EJKOl03r4lCECcs2
Cie/8KxZXvTBEH4Ywc99LgyRX5DKizO3wiH55fk9P7IreJbAYrFrjkeO3FwfFHZrPlR6A0RzhbOZ
o8faXnRFdDFWdu07Tjzvh7pPv7w89HNLS7RLfMiRwBlklbPMsV5qg9YztBXL93NODyJGav7Ezffc
yft1lNXSTrIZdKuZpa+VSJQFWmFvK6Op9/HodSfAo6cmtHo6WmTzsETg5OUSw+GkSoJ906IV+vKy
Pfd0SIoPFCGgq7jO8ve/3GEy16Fxm0yIOiCyeqaNril6ZL4h+zhB2QC15JcHfHYFfxlw9XToVq1T
vTQlMq1Z9iXHt8dPaZY/NENn/YnTRuWKUv8iugZT43hulRva3ejxLPZ1bX1B1GI6r4fxlJf9cxOi
kCIpxC28tMXG5tcVrBo7qvBXok5ueyM4EiO4NGkD7gu+3u71a4cajgHoHWyBscYT15EeRiXgw8Xr
roQIqhVfJQYZhw51jncvD/Xc7nOp2mDGtZDB1vsis5O5Jh/AewxUPBjiCkdlTfxNBexfjMdaXm1Q
ejzZwMtht632uOvBzqFHic9YUIq9Ybnlm6kYuvM/M5c/RlndSlPakMJofKGpTrjlw15Dq6BQf2oU
fImoJNpkw+t9ELh6PPbcfUU1y00zjebGSJG2ff1cAOw6wqVqaJEPH++2tA9me1bMhWwceLwZKu52
61RhZvldV68+9VZeXY/C9IJCPR6lgZjbJUNpYN2deCVAGaMbdwENlr3AmNM7cU6fjsapIOhnC/wo
WKzuoFnYKKMEwvCrUuTmNoLVXPiKfm72BqvvJj8R0jzd2vgUQTPQObDgLtYJjWHiS67reMhryC/t
CaVqYFTuKTe/ZyYFdmMJRw2WkJd4tYRuB4yciiPKolU2bSpZWvWGVjeOu5Wbpumr98XCxKNEQR0N
Xsi6To/lNCFFahp+EeviK7Wtyca2dRxOVWJ+/N7HW8NZ/Gpg+5r4XPDf8bxKwwT4JVzhz/2UDr8H
eeVUEviepk/nqTe1E625xrbSD/YkbXp4vTXU216ZtYILhCKMSy7A39xS7zbjfYHXDTxtI9W9RRnX
S7b8nYFYysKPN3eYIs9IfOJTaJ29fI6efh5n4YYCGIeoubCJjqcR1klatLVFvtBxZvdSij6k42qj
AT2meXH78mjrVxb8H04FVJK4The8/erR44vN5D0i8HPIdgqJES391FVRAUhSm4Fx4E1qlyde9vUM
GXOBuuKGADSZMtLy97+87F0TxkWW257vNbPnXpaDZRlUkSwt8dMuV6c6KOtThbTkwhOCZEshh/LR
6ioXXjxWXroYpNeRpBChO/an2unNE7fs05VcVArtZfOhU0hB8HhWmpvXSdFGga9lIEB9ADLy26QS
cxOKoHwUaWe80nsEVW0YYMt/vPHUJNauqxSBB8rEZsBBHuoD8g+IlA2Ne+JrLQ01fvVfTxbpHD8e
PD4vIuXUNZi3qYcmpwFU7AYzy9PPGUTsCpVogpfb2JzB4ISVPuJojd/XxyjJsGHuTGRxa+XehL01
dhstmq14I5Ez1fywiNr3VZIGn2dsmCEdaqBmuA2Lj3MaXnoIg+QhEBg4X4G7sZPAgjerPFCdyJ59
cRw1vCXQzeSmpfLyEM1VuyvjOXkP66e51Uyvyun4w9e6TPS5LC8HvNn9kdgqOkz4bjTb1DCm61zW
AgEmJ1Z3ou2GM9Qd7HM94/rbxTIRH7D4rM+yoJquNRP1bvSkaMF3s76pg8j4qhLU6wejSR6NyWsu
y0ZmbwcEzGhV4cpxZ3UoukuL1n7AbwJcLCh9W0y/p3j8INxsT+37ESxytPH6KTdxcM9RHe8rTY6b
YrCTGBEJN8QNKR2ccKfPysX3Y+5BhWZuOVCus+eDMygX2oWmaJVbMttGmm0ijtTO16opkp0U+HMg
/AHOaaor3dqQ/YBA67tFz8hODdro4DI2lq0g6aGJ5CJpEjRXE8Y5yRaLcv2TxAHgIbGpiKSA/rep
AA09lAmwMC2KrG+22Zt4YWlapIAjx8OmXhTw+9BsD0lEvPvQllJDQNcQy0rlYSivo2QYoq0YNIQo
VEglco8YH861bhwJ+cGysgEFcq/SH4bClh+HaMANq9AMT/mlaxSfsyTH5idFLvM7yI78suETd3ea
kRWtt6nB2RQ0uQq6iyjgg88Dwxd15fBNzTIy3jZ4u+e+VZvOjURWL7jgxzYUJ2c8JRDBcMwSO/eJ
zliCoo5xVVmd2aO0XpeHIMzselcBQ0MTqEChzVTIKF2Gukr6C6OIkO6tuHTEmVQi1r/2HebD6ENX
8kNqRdpFbbYzUrtuqD6YY3JrRNMiA9Y1H83JlKibaMiHgDlLSmsXtly327EvvC+z0aZvp7Kb932X
RcYWnl56NWhmMG5kUttb5K7a6V3dAA3lNiudwafoCb6iymN0qLb5oAq4Zvi1h6h7O4MASINmEljy
fSyRbMDgwp7Kc7ucI7XPYy+7DgswKJu0GJEdHqqmvG7xIBm3OEXFSHAVEJL9BLh1ui14d6erpIxT
S90WpDHUWsYwSMd7qwOFfmYBtMfcIQP1tMXJ6X+xd+Y6dmNre74V4+RscB4CJyT3ULsG1SSpSgmh
qUiuRS7O5CIj43Tiq3Bqw4kDRwZ8N30jfnbpNI4kH3ejAwc/8CcNoQFVaQ9c6xve933W4p4LEnCJ
bS+btwsi0Yp73yM4K4wXxFE5QWBuNTdvok4Y9U0+DgbSQN4Oe0y0l4Nn28aw9eJIBoBsJtUP7zoc
fGESDJGRf4DDppxjkCukfL7IDePUhOPwxvDXyEgtzqUhgla/mgXbzrbOktIsWZfM5DnPadQETRgb
wTjzg+1sJa8pHESw80MSx1KHM55HTXYRqTZoYPcuz+oEj0WJZq/WsL0lIc9194Wutts82kKVZj5Z
eqmnV1otp8v9L3XWDwSXo4ctUsUxZu3JZyZYIeyWjFC3fC3VzsHJ0qahSZzarhjk9s4ADYBLwYlW
ZxeUIkdVWeniTYm9l+StXrUfXWnabzydLWU6mZ1BfKA1uH7cY9G5KqythL29LPICmbqvL1uIIU95
z+2X9oO9helGvlRJPZNXeNGUWKI06LPt0yKk6RClFM7P82bL4OAK4IkcZ0P+0R9w9RAdn5tsWgsk
DmTHgWsBySiL935vdCYRSeQ87tjuG+V+dVx9OEcYFQn0GugPo27wIfSb2Y1x7nQrYPttVnjNWVAh
8EKMtmtNnMxIiRwcmjAHQoBjpa9FcBEs1uJfc7czo+U7UFsnYckhJPF+Hqo0gj637PBYIoR0XW2/
L/IuKg+jU+ptp31cOjFMmfXFRCJRXOBMlno/F7l/FcmS22r2WqKHnFBbhGC2a5lY/UbCXTkWwctk
yeiGqslxjwUQ5mffHzfz5Iz9xqpLiwgTXzvMTTKRayTjBlvf13Yp523nknv2bAfUnnAIiB4HXdGW
4V4H1vh+i0YIC2G5yfY4cmvcyba0uRsa5K8JWTnOEntZALRk7LLwKmNl88WQTeDHtbUsbiy6EVMI
nqSyPVjN6gxJNZ35TFEx5mnIFWztrA3ZKyCDFYLAht4AxT05mOIAUcC5KxohvH3RGbUJ3KLRX0Bg
cvyE/joU6YTwa9y7ripEqnK9BCTmBG4VsxuKSFe1YfdhMRGUogNfhA8OP9FGVZBV5PMH2hl3RT8Y
z2bvOh+WqmQAPNe18yTcGoJAOQ5SHizWyoAMgx4sTkd6YrzVCz4Rk7z4K8sTOXHzbZ997QxXEwpK
HB4Ijd71OuymyOX2khmHjUOhnMiNhFsXI/tljMHQbmh27uoCIc8YyoYJnnDtpAPKtbdEhkHO6WtH
4spxiB7de+6iP20Z5/SNT9jY24x0IKTOslg+uAF4VjlWJryTsuX7MSqSc42JYxEJ8VhEd42/bCIJ
S1I2Y2sdgNtM9bg0aCh1EcaNWXC1zSToZklURySkrufYsQMkjprkMCU6dVibrWz2E282aD258hIX
CztbLIjxAorA5vyzF2rHueyChvz7VqnWRZYebtGpMNfChclThcTtBEZZJpU2JvxLkiOWuA2nGDgE
cgcGn7SamwLYEypnhgsR1UOZRzQSkbce+7Ux903f1FYSREs/PdkZh/zF3EpLpOuweJDGp1VYu821
B3nTqI01fdwQ27XuSjUvBNXmldPdbYQMyGlH8EYhPgV2WTZfRm34GZNH5N3VgTswdIa3cEoctX1A
UbhkZjqvTcO6f1g2wGD72Tsr9ncASZaWTt6weqYtwKw8pJQgsdTRyy1XiINV4Wx8aXzD55mH+juX
X/CP2/IpsJRdmbEmWNCKScGaA0AVehHI4ftG7dvaX9d9pco+S71RDlMMUorY0cyuxMlBFeOfT3ix
xdngVl85rsd8F3R9izmAXEQPbA1TKNKAu8aO+3IpvsIfzFCo2rp7MGtUTHvX27yDYtFQ7Qv2m4SM
kVRL+m4W2Nc1Wx3u1JkPNXY49/JEtdRB1z1RgMDd6rx/dvnZkKzgCRycbpyXA4SZsUnDnpo0hi8r
w11W6+WuEqPrX+pFGk+zxSVJrF5gNWm1EX23W2rZW9G+E54m9djMUfQ7tZhA0NSETtRGOM37ahP5
ycw7S11MTau3t31P3H/KldGG76vG6IllbILy44wKcEssOXL5baTwR3vJB0FMI44zEG7bGj7oalRd
wjuIzaCYtMz2uS6mInFstP1IT5UlAEPN0X3erd2NTRKud2mUBsH+TQGekZVj8bxKx3kWQjXFoyD1
sCMBeRNvCtALvIKuHE/9uixTjNkZrJtB1h0VI1Oa56DSdp3YjCvyfW9ZjeD9Dl21N90+vFXrUL1Y
sl6DpB6GyYznYPOonB0b/5srAn1fkTX9iVPRfqyVtY6JZ2d9ftgcIeByOpbPvnXzcTuosXg56yvc
A2EI0xcC9xqTDiZkupm1a3tcxdhmOxRwCI4brn0IlDgJSZIf51t9lqnGXmNlX4Xtj7QurU/l3q2b
/KpDbrMdxMz+ypy3VSUTaZsohcdqoIXLrP6kVEFVCI8saPcVt8LekIyLUscSjsBJ4rTuTtLxLLG5
rRmVZNCKJc4cEscoDdaGL7L6bEGbS0S+vgROI08j5p43GzGpd5M93da9KVMCA9vrkNUZpc3Qh7nk
0mmG24Ln/LFddPmSlZ49XRT+pFIcgt3er4u+5ywKLSDdI0rflbH/nl2KsRcytymMu63+NFVz914Y
7oOm/8FySbqtir3p7GnutOUc5rlTqTCHLTX7sgNy5QMeYrzlmyllOC3MXPqpVYjsvl5Ck4hm0VlX
4FwuNhEW6UKk7qNr4sLAbAxBZFxDUEFBt4eUGL2L2DteRmZjJUOgMLFM5mI8tqUynmtXqoelnQyo
Rb372NvLfDeHtU10eFR+UOQ/0ntuxtLFmgRoEC6t36ftFm6ngrIezDRscSL9gvewaZeHGv54kkHj
vnG9mqTADi5TY5AE7nv146bVER16jURl3K7sGZDt0p+ZUcW2bslsQkej4pmIURbu+7KryqPV1OJp
4/bYGaOMEpc0VMIjdXjtG0xI+E7amRcbGS+rkevDEHAXFt3knpa1HC8KBtfArM0rgjkvA+UexmBd
Y1SpI9wCt+EaZMIX+dUUy4W8OQQL9nuTzvoYNFoemkbbz2TnEmzZV+KdUmDjYj83gzdbsc37XoeX
GnPrWxh6SPZNWaZy9fvLzI1OBkuYl3UeuotlLp9wQhY32GbrpHVJtmzLaol15RnvC9zSV2vvqUcc
4+P9aoyrv5/drKJRXWzzCKdv3JmruHa22dk7Mnie6TLjbTUv2C417/uJae5WKbGzRyOM17kbLuk9
y5Vtqxk9l50IQK7jp0qKIfJjt+5DHK4iJz+zKS+Q6PmX1VBvL2EImFV2FZW0tCHx0D1vi/nBb33j
Hp52drTz0bgUZVEey5YpBKmnpUigON02ozfcupVVPpalP3TJPMnrQmvjgnGEPvLwcYbN69cJgcae
e4egY+FPT4yh6l07yTMva5CfQS5up4Zt41XlNR8VdRcNBQQz0bpuOsxreUn6bvnRyOvmEaGvfVJG
P+y6jEFDvPo+73FoguNpu3kvuD2rJHMJNIVE1Yu9oJcHEo8HCfHVHXCv6NKdEbomrq8A44CiPJRK
Lvau8Gc/bdnHnkylDHxl1mmuluzC9Rt5OUnvnZs5xu0WkqEMgKe99MzC5Pu46eY90YTBDXKV+1z5
wddauNwJfu7cQuh8Gd3h/cRr+EjXAfithqzxQQM1rLDlCp8scTE82KT5nypSXY6OudxWanJ4bjhM
47UDuIwb1rlFhUHJ5Y7LczmXxNBsNL5wI8sVYAANCPeRQ8ZX3aJ9Jkw0x70u3Tp7spxVFvROjMeS
FUj2nNj2SAiBcq3tWLUdV3WpJUFPTdnr/tCbw0yUDhime7wjQISz0Lqf88YktryEFp9EZPs06ZRN
gP7crjJA0TFyuNeLR8Ua9pV96TfMa4FFuc5TC86ZONPctz+hwYb350ZDtpduExiEBPviRueRmmKm
QlUGoioHhtjxaYmk5YhQiVOd+eLu0oafLY5YyaPnewfsEnZ1qGYNWSGQklorG2BRMmFRvhOXrgKO
sBQMeYrIqM/0q9btYmksRDu4dcF82Otpj+K66kWblK0zWRdShcuUbB5vXgygFA/LAvkyj6VZzE3q
t1Vwa2SlHybdZgReLENnfTaEvRaJED6hsxVh4O8bI7ca8iosH9KnsMcxDk1vuW7cDp6VsOroS98Y
wyd/HMfbaibeGayVm+cwFVf9WRllKFPuNEgSYx8RjL2hriOJSgT2sCv9xn2rWlJrE1SUpUwJ2wfs
DHa0aa8npidrIsdFwpeiHYrSYa06QYq2PzwACyWzPEKGEZBiLscidWVgf2CmNdFx1H2AMXMZySmB
t+kxB1uUZPxk5aF3N65udj0OFhl4il1TBklPLDcRjE+DMz3HMohVv30bjCvjYrUN2XvXk7pNTMKc
89SlBHuZeukJXDtz+7HBTVVfkByOWrhfMju4JmGI9mYNxnAjTTZr0A+7kovG5o4mx5eyH2tM1nXP
7UyCfVyvDEujmYFRzEnLu2fnGJfisCFbPbE1KIe0s2R4PasqvN+6GQplLTLpM9TpV50GmhY8JW3A
MEnE3fINnUG/kFsrWVCs/SjE3ppmjshSIeRP0XhgYIpU6Pcnu+rN+tAQuX5cM+/Z8Wq72HlVLuRu
Yfo6okCuwDyusLZxQtX5CDqNc/ud3znZ11xw8ySr36n7kIT64sqmmCP17LygYdRThV9aNpLzLg9G
aHFbXmT3TTaHQWLYNuHSDWrPemeUTrYlZO3nb6s5Y4DNF1DQ8hERXOwQeJ2D3JkPd/GSSwCW7uj2
PJ326sh9mEXzNRhkmrFoHpgbtWGN6aw0laG5M8I2TIbWBCkv62CyH5vQmPIXIaQcd9Az7OHCYtZ2
reATTA8mpsv2YDQ8UnQiHfrXnXJ5M/YhjUvLYKSZ6zTyTC4Q05k9Ly231j9D26MyBB2yGKA+WXkL
9jYLJIDVhq3Xn8GuK6qQm04q8dHSEe63DnvtG1uvHICTb8IjzjbQHrvM9cYb0uMVBAGHaI5YF7X1
OE9BHhzGaZ3dFCUfOMOqRZObkPRQrPHc046dOmXxwaddsbSjH0Mjn7h9xla7b0cWP/Ku7wYF0Rg9
j+8mhV1VG+Vbdeaawlp56VZQsLstgrUAMKE1/Tiv2wmyRNNP69twrIxqpzjrGNOSD09/w8L6tpkq
PGhGV+F97iIbEueYwwPeRf5SZdfd6gUW8d+lh8qGBOThoFo5IFdHPG8jyGqHZQLfukDGJex8iprb
YOQcjV0C3sOk3mrZ3q7S6q1rc1U1VIR5bOhG6n4yGYk7kE195Na0oUvH+5Q5eR1c6DlSLVoKKoX3
K1PBOZ0WqsO9B0JihjWKTch8pwUpId5ea/YAl9EaCH1ifjmPt8PQluuOI9+eH7whpJ/aTaR28knW
dSn8Q1NmffcoKs+t+eYQl3+XrY6Zv/SNWRunAi1Yewq1h6SPg6XrH5ZothGkgRSJPjWF05LRp3Cz
THVila7hHTwWQupioMoFTqMsv1UxT17Z3ZSM+rChE/s+k0lt1iyPrFi300L4zLg17WolNaGbLxjO
9Sc/G1mmREw4vDWNGCiY/X6KfFM6DKo9u4CsmJsLR1lNDHebKILXO/Jy8s5gRA4gaPDfRlo6+g2x
y0F0X1Y2kx+rLGdKosktoI/HLPBoBKikrOjkLsLw3zA3JzLQKFySlOPOEnimY2FsnrwBa5GP/c6h
QTDul7WyhqvGZlSU5EZn0DsSeRWBH45W7VPoKbZMoK+GQQ8Qfz3RHdqiCdadGfRGcFqyzIBi4ayw
LfAgVsxh3tWdXjA5d3qm3Da4y/ktdlkYJDoWjaHfIjgWRZeaxOzXBqn7UbMchsxrottajOt6mTVR
mV/6dPclUN0ZapzDhqBksT/3ouJyixZ5NKp+bO/ZSmX23lPSmwmAshsW8NHUteFJZghpwQUPKlRv
2hEM+UdlseR6WCuzqz3uuzOu/ds6+P+DLfFN+1U9jP3Xr+P1x/bfAHCOYKrvdtXpx/Hjf/iqxnJc
z8S8//i333An/v1/nQ2Kf/9v+K9/9CjyN795FB3vF0CuJKWiNeU/WEp+9ygC46IHJUuJwaBDApTN
QvZ3j6Lzi42oAwUJOlU8dedkid89imRenM3ZBBRaLMaxbf8Vj+I3dcN3q1Nkfxi2cUqcRYdExv68
zXeLeiiDYOyZlWohiHOptqc+q/u7UNvbU9ZMGc1PNg9f18Bp3ynbWKt9vthLcEewdo8/u/EBOa2y
Zqa5Mf3cd4UBv8HPau/GGiPuIxnVj7NAZBjng7e1O82q7J0p+0PA/lClJOOjbPBwK1bx7IwD0oXG
6Jo9k6GOU5dwowUlVaPNq1w4y5bmdJjizKs1rH0ZhtWlazXDRRUIG0A70Nijx9LQSBe3hp01Y8Bg
FGI03Vd3cKDUeDXJsZejC3wlRlnhRgeDkZZNAVO7zYPtZHZ+scDYq3bIZcdrbsCsuchQzlosfMep
3zvONK5JXkbThg3aCuHgKVaJ596U476RPpRkhzR1eaEnmFNpvYjuk/anSlPtK69g9lJZDGxzVp7p
jGL/BBJopCFcB/gdpWtmZhy2zIyTjGDSemfV3vnEJLThruu7rCAaEmip8Ct8gZvKoikB7DKUlMNm
5aKkVqwHGbO8G1oV1Id2jdYP9FSgpJk909uXGweEHdbelTPqRYERXZzmGu7zR/ai43I0M1Fwu9de
z/KJMNAi9UUZtclgKhQmonekiJfAqcq7kdnml8gItvvaYX4XswLKjnB+bGC/gKyvGsTV57wnaqpk
0oQzcl7CaJn7UfnxWOeMONqsjHpKAzHQqpT+Cl8JPOgUaznXGyAlvneJHfS8LovSllK+56Uy6Jka
mpi+JEKqCZuWGjK3twQQWfNlnhsv3I2rND7QZ6JyqIJmPQT9iDIZipW8riOO1cRRYG6isRh6tlqT
2R9BMbnuYdi88Kmd3fa0iFlg6l+X3AGyJJS6nfJW3AzijNwhFBxYEWoQtidmZhkv6+o2RGdoaz24
XbFq2hSVtQeX2pYJWzl0bJkEMl4TJJiyxs/KZ25zjQ95uSzdEf7dmeS4qidpdlOYYg7ushOKkA3g
qUfI+6Hdgsw/0ClPmj1nwUTMhhxDlkq+ATNmr3tmzetmgkq3KoMnB97DaTIVEHnb5toiz7x1lTha
hmR/3pPGqXmAGLefafDRPQIoVR8XZa8bC6PNbtWVQ8rr8AWBeplyInrHsrPVR2yoTZ6ajLZsOrPO
2hIprO6x4ZuAJV+XVx2HZxEXwdIfsDxH+w1lVRLNUf0n1pCf9DmcWXifzjQDhCwW/pqfFEh1EzmW
gW4jobQZdnqBnjFE6xbzBFrfLDz/frv9jVDyP7zdfj1far/9+p9++/V//nC1nf/aP662iFuKO4M6
EBMjDmWEet/s91xtVHI+il6cY8RjnrVG/7zazpZRljnceSglz27+f15tOM2QCdlYPZHzeH8JNInJ
8UdVkB2QAfv6++l7+ML8bImadRlxnUxjElGvHj2b2DyxNdDhKIKj4DhC3gG9DQT9wh0YW+8NEFxM
Btc+GXp3vMy3YLkYLOcdunxmiWWo7+xufCZePXUQzN8o+HRvjTpwHm2jj1TSTHo5tI7Qe1ax25XG
Mc/3sh1vMdd117Bb/OHkLFaU7yo98K+wycLp91HL4OFEiON4Nv04Nfs0zPbQuX2zH64n05/G6cxD
KDN0IySEfK2886CO2Z2LY9TBkQ6bKC9CaGYmRfGOBCebGJRR1Hjg0+aVJYYwEDgOjSc16+IGl0s3
+91lGxThbmtXYcIdx7nrZB5todnXNdP+PAc71S/LRdgo24WjSXMFZlJh0MZrnBTaKacdkSzWeF4+
Lpt/w5VV2Imp+84+qEn77n1m9C1zPmGGAG2ztbwYRu3mp2UrLRMUY1GNMD/B4uUXvdNGj84wwceh
H/AHlwkU1fKlJ+s5Niyjfu5qrYOrCh7FTddplJA5Iok36EFgf60YqUKztsS1Gwk93VRRy89lthLQ
t6jI++hMec9rQGZXPZo+XdvJ34zJyXiX7KLFAZRPkyawKGgyge/JyDI/7ZVZvp+srvAvffA3psdu
wFzzUzn5lpGK0uoGYHqF9750fL2lTGZDcr2YwhOdtHW5c1n5GXdT40UsjRw5DNvOmEzJLKha+wr8
fG9zTwy4ZONhmSXhMdKUQ6JF4xjPcon6LXFGMxSUGhmc9mXw2crRx3rdbpzaLmbuWRPwdSbYJUvp
0VMsskYN05ZwiFA+bZ9HYKdrqjUhYAkTd/OZSWGZ72r6ZPPB7qs1P1CeZu9GYFofK5clAENsFgix
V0oC8BpRyAfSrjyKpnDlDsaMRZ9HlNAENp5kStbrbTNdhr4GrWRMJM54blvV6dke+2bIAwQhdJO0
kBajcRLMirq8yJbQfSEEH4iifa4GkBA3FAavRYLbtFLslOEGV3RXlBFlF0TH6rW4KORCnbEhlWVH
6pIHuGo3upa8PxuU4kqBRXNKli2bcGGUNtv62Ht9QT21yOlTWLajQFzpBl+KYJgiKgFtPmGbX986
bWNnCXqEBnpLW8vHSZFZwUR2ZSnmdk0tr2zFauR6WgsnOhDZQd2IhlKpy7yX1JPdubScXqvM+bXi
HDtMO6nDLIpK1PWsa3fO8aCcC1WLPtbaG+25fm2wi2xcwutMXRua45JmPZoM3hW/bfYbCy17577W
xBCmqI8VIbl1OoQoK6RdvzNAb7a7LZi3lgU7BbZ5LrV9to03PnGcMpn9rdyXSrHlF6VvokN4rdZh
R0zB3dYGukLyQUEf9PlAqJCKnD1rJv1Ukvp7H6ICYO+iHetIYAQbPzA6GgkHPyjYd0Gg3zDIVceZ
MTx2F2BVzLMm5Cz9wcuI+t1vmR7k3rGBC2H9xsBE+zoCfGQDWsfmHLj57vVq+vdb+m9YO/7wlv77
/3jFQv/X337937/9+p9/uKjPf/PbRe2Gv5CvzNfkNcwLIsPv97Tr/+KREgFXhzvcC4B5/POeNn85
xyOSov0tCed8uf9+T4e/vJpFyQEDMU0syl9rQV/zIr5rQbFPkf8RnIPHSYrE2nfWR38nt15lMLEd
Q2gE2JQgxJyx55RwCGlMhIQnRg0U9MZo2Wx6yPLJH/QXHRut2XXxlPWmlfDlLOtE5bJZk3BsiKD1
yyI72WRvlIkCKkqwYKT7jIy7osVoNBV0YKwi8ux6kr7sUptRjzqyJNKfof2sqOIyyLdJjybaSSuE
vKezeGaOQxCzd0Th5EyU0boy+kGDkkTA/hC/TSCoQTpWfhu3rYXW1mykRHw0twiKgk5dIOfVRmy1
vXltZJAzjmqoiqu+rF1GgK5dMLrXbnlb28GmLhacZUWSiaGf00XB7UvpKcadrNbyjbmNN9sowxvd
mMa1HbGb4QX2rrjDrVM+59rw8h2D6GU+GixpNYOy8rbQUfbOwfDFDnfjj2pkqJuwGnDXex5Yn6Fm
ZzgPmZ/l05doEoa3q3JVBadCLYZ3QuO65PvK7/1ht25zRiwlp2Qsg8zNAU2vfXuTG2vjxd4c2jhR
zMa2bqa5YGYKS7bhQLKiI3oQa6M3KJyC6OFoAomaOyMxaDRUt2PfOdNuAZp4cvIgVEfhEFmsu065
n4apsd7US8Z6W7Eh4QSPxG1FVdoSKMnlWfql/5BZVnU19GJGbai3lf8798sWt6GjkL/o9nMhR5oE
ZQfuk5fby7Fibno+ctsbzyG1zVdYnGrextgZPURM7imr+up9IElYTCi6NmQLThWzO4H4OQlYcKiy
KSExk5LCvOo3pCX6QzxRDc1pOPRnCSNbGfotNm2aVPjoIBr9ZyEDr4kWPz4+jPttKmfaojP551wG
f/f4uE0R8TUBrtzmZbnPaaQPtom5JKZEr4HaseNAKkolGNOHzgxsBxwjSin/6C1Oe4liNLhrg8bF
stgW15my2Kqf3z2WbDr97nC6/faP+j4ryv2pc+OfyL+VnIcA/ztzr58jjdxxzUxJjESaIw0tYyGc
TN5CLgxDPm0hdSwY0qOD0maFYcAePmg48PrSaW0Z7bDqz0Tq4cxA9edufUznt7z4o5+/RBruZ2tE
6ghz2n2wC8lNI+qe4igQorksbOWnqlAvvgivnSVobhoexj36CuYSyzBJgL9h9DVaPXHXttv4oWYh
1cX2rNYaNarlBJAxrexd7RnG1zXPmruOqNMbuORI5LLOaaGiwScPE3CvDKY1Vq/DVEu0qACX2aT+
8dv4GoH480fOXUsoFcNBjCM/OYmEpYN5gfREJEDp3Td1Pz9Nnf9WFqV9XPNqvPDMXCaqhyfe+Szi
DTkGuCKm4TYwFtL15nJ8m1mFkUqQ1ZchdSyh4CPIZoNY9z/+t/7sa+YTZ/5J3DanO/kezvkb8d23
M5qJGIeeiVK6t6f3BZ/GbhHttm8m02bL53d7TDE4C3ic/oxv8q+eDHy5MHEIK/Ix8vz0NkVRX4T1
ikobnJp/oSQKDABgERq9tX0Mjdm6QdA77udyqPfrNrB3a8gz3yJGPM227Zhcfs3q3LhyV7vesce3
TxpB/p8kubx6aX/8MAmhR6mLpyokkO7ntOBQKF03fjGlxJBzpfTVANRqyB7Q4nB/bOsgkoE9RoH0
ZLKJesmmXTbDZuwC+RTlw3JEmOQ+EQMwxLKzjZs+M4YdhPT66GPXO+qgmg65sq07sA7FP4J+/lLl
9W9urn/GTPxR6uB//+3X//JaUP04+Tj/tW8FlRf9wnFLhIRrnUPvXtNqvk0+zkOIf0w6bP8XJ2SI
x574/Km+5qv+o4Ky/F98D/0Tp/V5TPIXJx2vj/v33yDS/s4+K1JzgAZZ+CZ/fMbKESV+LTAWWkYI
AJ4zmPUzEi3TSYlMtm6Z+hrjxTyHc3dNWF2kYjlp1JDodTAGGC3td2xop31pjQwZtWm02Y2wQa7F
XT0hMegYlJ61jFaEdov8g8/hMMKdNoACbClaxUKdO3XJCIFdwwNYpvmduXaFh8ajEWsc9LZyUzdq
Odl9szPvxtEontS2eYi7i5CJ8sCToaHr5i3Lc0z18kgKiVddMq4pbC6sXj/XiF371NY9s1QZBdh2
yq7rrb3nGX61G0ermfZ2I7wTYS4iOwDkdUmpntptI0alP2uO1sGSu6jdam46ryrlfpBl6TxG6CMu
9SiLAC+GI/izFogAypzROWSEzrNwZU6IsghFcWOXVs84MSiwZSqXwnmYLV5kAhp9I/Y46P8kxuP1
8v7ho+WiJO8bB4Fpgfn4OfWsyiyObVJh0iWLWlquCSVKnC11vRz9rIIpXjVRSu5/nY52EdyYgzn6
ZF+XCOesJQiP/GD1J/E/tBE/mu0sNllo4hj40cASQffjt82q2rwulojVxiSdG8vwNb7thQu80OPJ
xhmw/+7p+xdFw7/4fSzOYMTgjARB4vzkAEWXPVf21vH79LDtp7Evn7OwGdN6bIbPFkOObwvN/6ez
/ucaJSRkBFUNLRFpc0BpfqqnpnaQIYlEYUqCpSYDKF9OZFOJJCuz6k9eGgfIT28lv+qcRMPlBGbQ
+ylmYWB+fQ6pD1NjxbCCLqT5XC7t9mdJFf/Xr+H4IQ2U/0JTwC1+foe/u4PLZWzElpdBmp99PGTo
dfuC6Wb8x58T8Tk/vhyyz2z2keQzs+/k1ZxXnd//Hrlodym3xYXejv042kFjNzQwk8VZT6z2yu4t
+jHTe65cZnpkuNjlS66E3e4QQDRhhiS091wdE7s+cwoVhHy+0QsGM3Qdi5s9CzfH5pjbDUZFtEWt
nQG8pinAFWfm6ii9xvgaYSSrr6PcMeYj6en+e3dB2LnbxokvELihsM8R4Hn2EGPWwmOwjR7hGUu4
bPVzYbmdsSRFRCzkHnqhDpgEzdgF9ogtqofFMTgjxrmX6IQrgioO5TBk7p0yOlZKeEV8E4RyXTg1
W9Q57y+5qdGwJJ4xGYhKh5kD2GOrh/zkLJ4ovJWFvaE9kLN+QKa88tZ8r6y6aRJL+XN9AxJb4Tv2
J6Fqlvq0WpcTqUl8EwF/m7ucdHuxn4OyrVRMjb9mV/Vs+uXOQ2VV3WQLzru3fp3NcxKi7/A+MbBS
RIMxHu4ORUi++6XZqOyJNagxpNGGFuVJ44v+vLFKvPOkxKUUD51VjrcbYDzxro4K0d85azfNj0CQ
WnEMS9mU15tU0O6HStXVWUK8+GWXCrJbrb07ZOt0HLd27tBFayHf5eXqivvOHrszWbMvypttUsb/
Ye9MemTJ0rT8V0K1aVhYts2DBC2lTxEec9wY7rAxeUT4tXmeHSGhLiHBhiUCsQA1q6bUKxposWFR
/4TqFvAveMzjemaYx824g7tU3aXKUqUy7nDs2LFzvvMN7/t+MkKVbdXda6EdMxU661kXNRklVPwi
M3dnPNFMRkDcPBhinqrdd0EYwjh0umYExVGrYWfQJ+QR2lhA3c4vHbM6IpNvKaOVDpJEQ586F4Rb
Cr56Ow8jsVwdSSV31KxNM/oBqDlR523hVol6XcOJbe9AIDnxtHDMFrJYFKIQJZlCV1+E2Sp2hBE5
hdB+B5hV0Y/hkOflCEi0RHeGNIR+cuSWDU1tyW1rtbyQEccXykO6WUbZwyqFagiGvwT+No5Ny4Oe
ZPo0wOLZgUf6PAFYTXsEqpoFNySfvYZ7BZhWKE80R1H8qZJmZjOJ3KiJjoErGoeO29nGzLRc2J9h
0mCpePNyBZiR8vCopJ27MS2ZPZW/eOXGsyxfVfJRagXJ+05mZ05WVdA4o6q04nZCfbMMgd84tj31
ggqOq990aTmmpmeXx2ZJNnMapiQQpioZkmak2yY4rM52TsUYitO0VTSPlCwvbE1Ls5DAbzdqDkbe
SNWJm7eFNRHsmMROJUiyO4lkBbB3G3cEg5SZKZ3GrgtMXE8BMJ2iKdA6M9GU6u7IlVPtxEf+JqYQ
mlkfvMRw0hl5UsOZANjz01mWeYY+16MMdXEDjKt4TAVGodZsCAKpGzIKZ3JQW85FTR1fu3HdVhaO
EqUSaxC8Ynxe1JqRYpXSJICSZTs3as37jgEkccWY3DZRMJYqX4lWZ52ap6EAP9dSIqa80vnEzDw0
eE4FGND1olV83go+JOaozT3ZOmq5PbBDKmrj6iEAH112smPqoxllqUkV0/Z1FpoeRQUq6inde7wm
tml/+bqJlrYttIKaAiqgyGNy4aBGsRURYUjKGAAVBHiaIOEHmnpgq+do/GTBtEoNK71rI6FZzWUd
VuChKDjyh1IxE+s0TrK6PM0C5EgOs7gVzbFUQmOFNQ0F9fb1WW5dwH1/VlxZ1AMk7kVkvLfKu3Fs
Oy7tCF0gdLF6YbViRGbbbkbKShK+cAFL/ZX0zL9aP4sG3NxaXPe44ltXFj5linkA5iDmdTyj1oDC
PfzUiSon2l2HNMObFJAXvyY757YpiNOENBqJQTf9NnWGfiISZUpCCbNXpFS2XhpieaGUPb5SRv1D
P+LCce5VrCKwEQQ9rFMzt9UvKZK83A04A5Imajh0urlWQn9+X/vkelRBVZuJlDXdpIyxsWGbfKO+
CiIauIqwChCLNDQilS1/qqZU6KY14OOk6RVYkaM9rC1QKK9vmpfvoqJUysr1sufGOm3+/F2yBO8n
jLyOLE8pwj1X5XkjFMbD60/pfc3n20XplbgJ2CTah9PEcntrKoXcUEQM/UlFH52pZmUqWnehNLMS
i3uix1WgdOA9ndpvirG/rrnJP7hI/EudoX7zuz//X+tIfAiv6//ap0hc/oEYnPCXEoKJXFAvUfsp
EhdpAUXvNTTtaATK+WbH/ByZS2ASeqAB2DfkWflLm9qG+oNqiH2wga4SaSN0aL+hicnWplQokPRP
7mEQJMGYydAhNlSMqZTaxaTIU/VMMiL/2BPlq9f35IuHcIA1+pPTCovSA8JWw4dUxJ6CqSn5pBeU
Ptbgcx5ltED9NvuEbinD9zkuoBlk87Z1S32zEBIMWD6B+y2etLp34yLJNPNqIZxRhZCOXn+p7bTh
+nEUpVg69EFpOjl8qUL1bEBjXY4aS6lPvMxqxiuzk6A5ag2Ujs47RrDGHOFhx4ff82SOOGecqtS2
EHFS2mKH95FP7LAOTx1UEw4VKvQ9MzScZKu6AauodnNfK77UMn3r3lsvscFjUQpWdYIpZfjOdSeh
ehLyZCuDgNU0QPprlAcQOS+/1Mjv5aMkJLa4dPo93u+f4aM85FXDujDJjFLGGScirlRGe5OxBhR5
8vp6kh1gsGdGk/cCSobeEJsQRYIXXQMjgoyi8Mg0hcD+m3GWVBECk4Zz7UmuHk/xB/MPpuhALPEy
RfLo6YWOXahVNNbKbIiZmgtl2ofRC3a/tu8A/bjJJO8C7yMSWAqQuth412ZBAgutRYWeLLwvm9yb
uQLrNU0IycartCjedfSkeKvWdv1BkFzvxtbJyY61YFVJY9suS3Eih4VqjwvblbWpq7ZA/UwHHEaE
XOipa2qePab/YEmfLVunPVCVgTWQQJffadzrD/Yqr9QpIPKw4FdlLu7ala2POPSWMNazovMnWVY4
sKVi3T4xfMkY64nYvafcZn9o6rB8C1jJ/mgkTh2OK5oKPZK9yqR54xfou5VlGN16LliHCTRXeE55
tbqlGaN502mdeuvmCZWp2NZbgm9DXsGT4Gp/75tS90A3MsmbRFrjS7i7kX/u6TQpAvNjwMXqSjeM
pw7RSzXR6PdAB3lba+nR0wLsgVpUlBOt1PFrVX0FQV0E3b4o8K4ROtddUDxaowsnlUV4NYnTsntI
9dhZioaQndWBnyHwnmfuO7FvsCY2XgEgJ9f0m1WpNDi99M55hOcLrYj8l3gGgB9Ctt+tpnTaABMJ
xjYer2i6fpGXlngcpbJagSgRaMKU5yYpAPxcmlQ0YHl0FEno+IMEig3jJ6EV3rgG+0LPM4EGZ6F+
LilA+UeR5VuPMASKK08UEakQoRTAlw9z0qLw4wHeQ1mvxkCC/Du7ghoOt6S0LQoWlFJGhQ8PMk0D
xEwA+2sngYI8wExCykJELy5tL+QC6ZZpLUHDED0gqUeuriYTx87QPKUUHRyVKJw/IrlFv6i2W5X0
Y5FC8vpdo7cfazNP7sLG7xYF5Zy3gpivEqp0K6hhWGXYna2U6u9MLZN7Zk1SV2PfqOW3ROHhWEml
MJp5WEp0EnKTiNCr7yuzVN7kItxrL1nVH8uyAAPToMUC4DYWr+RK+qI8oNxbqOFJt6T+tiNVqUmU
M8AMPHfCUARKlJJEK5KoFEtRt8k6EzrsbezIUBTaqQ/bsUB7Q6h01HKu0+yhUU4AhYwz61yzTtvo
ArT0pFPOTPuGrA0y6bO2CJ8M/B/dqV/BFXhmmz9DWPgfv/v1f/ndn//Fc5jI+u98gonIP+CxcNYw
2CTcqVhsfClIDNhCjHcPqeyvDD7sBs9p/ACAhK/O38QO6r2U9ydfSmE8andkUfGU+y4939ZO86mt
z7PthdeBoiqxCv4H7AjuyOH2KiowSX4pyGNPEQC/tXKBAeqxjFN6nIUW0l89VG6l5EDVxQyx4XHo
q5rwPkSYo6AO38PsxEAFcgchHFhEiTJBOAbGjVrbqq5K1HEg4NNVBFIUdXtHcJUTQZFpxxaCGIW6
F2gd/Ud61F/cdDkAwDUYUCF94Bx3VliAEoxSCvAnSuP6bwMqcTpARDdswlEmptAeR2GmOA5NekW9
hbBXZlLmTTupzOIHPYplk0bPWakF0p0suWW2Gklo3FTXnlG2oBLipDNgR0DczclquK7mfURluAyU
sQVafJpVQPqPIiTUizetnZHGgQGhKZMMLFkLa6sMWu2jAtXSdMZQGdrgrAIUI16agmTf++T5wYBq
nayQga3a2C/vsjCq4rketyA6u9IAEyb5NpWUEEijmY0Rd1mhkxWRu/6ArFd3E/p6cQE7g6vRRhSs
obukQXHooRD0u8RWzkunHtWUYk9pAneIjijoCGWJFsNVFjaGNyY5SW62yjB7mSRyM1kRJNzkTCDH
e7uiBIX6Z5Gf9vW2qZbQgimyhFPu21Pa8aAzp1HJ1rr0HlbpqRkqhwH2EznZOzeh5Xuv6ZnnqnAq
p7iUK8u71kvmUfX8gmIm1LQXl6wxtI1REHNdq1X8to7M93mfv00BPzanZhsVU07OuMusmdcIYTvJ
E+MG7ahZpojBRdoaMXIG1bwE5lEYaHmmbNdxabXuWKJJFdIa94ZuxVOvhb4XqQ0yGpRupWpOcezY
ZMByFPhlQukeOldiyoeaVb7NogBdMAWDjgJf4sn06nZX5DxpqV2MGyU7ARY6Jd132zU5Oghs5GNa
1o1Nmqaq4yQPLoJQl67Q3ii0I6du5BmMTfSxnFUM95ELqUI9oak7coBWhZtUZLE7QxrgHbZ9bAr2
6oOPTM4ctvRRgWgXtHBdm4sqV2Kykq3DOhMWfoa74gvmZeIjlJGJNwhEXHXQSKFkOghsuM0JQvgR
4OH8Ws0+OHl5BJvBpj+YN678YmKzrJQ8RrQmqFbTRFHUm8RBPG2aAmHIgYSh+gr7BrpxlB55GoKO
PfLDMOx4VuftuWfAM7bYOiNqhee1IpI4La2J61u8vpscaXr3ps4QlUi9ctKsyvgQNNqtFDYz0faQ
v0Ek6IyOpUj7VcoJ8h2gmYXypqBn6izLasQGu5Xmj3r4eI/d1fQr9APyxYoyw5t2ReOImWzakTAH
2XlaJvVJ7WVnFcxMf5J6bvzQwdob0z43HoeKA7dd9mwOXy4Hs1jR9bda49RXAB/CSwNWEew+98aq
60wbdZbdmzM1AT1r9rxyCSr9285OE29mITJBZr3pxikoLC0PpjUSL3m89IKpDuUlGUlVEilHfqOX
y6ATFeRhoeICk1bmRieeK3pnn6mua8nHcp4K3WFq0HwiPIaic6a24652OXZIzU3h7aYNNGNbSqck
wYDHA8Kbh6EQxOxmerqBrTehzfrk6ya0ku1GMZIPotqgiOBBST3XTDBGFPX0YgwwSHOuuoSlbWtz
Qu71JjCwsRIsKrcsb8UM5Qh6OaWnomYfkyJ91xlxKNzTngP9Ft1EpDKZ+5IIkAmkN43v7Vh5gKBF
K/kmBgcHAP+MVnznwJwQokEykEpMIlyqunuce+m5h2oEzT2SUZWG6kVYI+sYQLfG3LHAYl2qgPX8
duxQagEMLH0EE2UhkMrbKXW2zJvI/pi7xofQEqZKjeQeHUqjEcqGQFpb+61dd2dcAcK8LaPVrRzT
CVm0rWzu18o5vqgSjLFBiQLbOwoWiS3EF06M3oIEp3aSqxSuYh+Nifq8C5wcClRgAkkxYLcJlVRO
5CoxxyXQlR7Z7YwovBHTaGjABM2J5K/OCrVWppwXfktvRTruZd4YrQdXuJKoXZ9QnAhHNn+xoiHY
tVHatPMU+aGgXKYBXaTBSGW6qCoW4iFCuto5VZpyntplMdF112yO0szPRwQMH1skEOquRr244DZx
kiIae51xbSvue81u3hlaYpx21h3qS0cJwsRtTdtlrt3TFfao81dzuL/VO3QBRHSTqnmcn2qreWuh
chdmF0GG3BHKAtAJEWxcJdmdk4swMNCaGffV6CnZ/xMwxe248h7azqGzkutoZ1Sr1DcKnIJHpV6G
cPbAH7GCQlEElx6HnyrRlVUiWie1h6UdnBoGJQcxzS68lUoTnkgXP2hF9gbV19PQVd7o5iIttfoU
RsikLfKjfGVfELKdoYxTHAkdhlhPsnCmIlF5bznVRWpox40rnUWldNz54VUgz0WhnbUhKhRIeDpo
RII8bPNk4orNGcqRp04nVWO4Z7ddp53rqXCRlZw2J87nkewsU5QknDlUr3gsa2gqAi6c4cqcmsLH
VLqqknBkFOEMz+EtPWrRAtV9+BzYYotOqCMYJIdq5IXehGaBDyl2MElvZOXeJHauXXWU+48VWDen
TS4SJ5qJAGnF/Mz2lHFLQJPGzo2HpkNuSjjqJZxpdPQKaSygOqOX57lwHQn526yae7JPC2xOAJJQ
zmpp6nCZU8gqhjCp2mwW+s1RFFfn+upcNT+s4CVWrjc2MFC1bowN8xxIzRlH9hIndBxGNHcCk5Wt
kE+oGsw8Yt/0qwwKxGW9+riQ26NSymApPIS5dmF6yqUbJdMAfU3kEdhGKc7He004jRSV+lwGEtj0
AZrV1llU1VMLDyw0JnpEfyxrKquPucj9KcveJbBU1ss5bpOUothK70WkKZoVU1PITi2yFCPbaeoa
bUIruVpBxVRdlWKSPHNlnJPWukgpVhcB3QP0ywx9m76pL7G0CwU1TlD3yBpqBGT50ysf5T7Yerja
MMzzZgz8MJ/0FXSIltF8pRxqXTxqa+XQBfUlpeyWkBiaFMBxU4UBfaPaQ9JUF01LTUvPJADAVpom
x7qzKq5WmSDP0QuMjxNB846cLmqnZjVDH7U4S/ySsx+X74pOVeZ+L542ondkjLm2vfxKbrw3UX5h
uH5yVEdSNqmy1YVsFidSXp/I5TRXwBvL0D3qEeIUfUv34I0GN+muVaz6SHf4AgG4ZmvsZxEco49G
F1xaVjt3+CujhvsKgMq1Q3Vn3GladQSKEhWkDoHRID/JwScgY9WdmqJ7nSnoH0IbgSSvcLUcJugQ
AKht0in/JzcTv1Pjxj1uGjr2QodAnjhHGBtKEXkOU3YXrqzPDcN/mzgg2yA7XNsdHdvxwJQM9Qaj
mKtaeCPz5Dink5igi4ekhu5Ur5qgtw6iTj5Xy6sMjhic1XCSVgqcCWNcUYbrlZ+bpDuVPLHj+7Iw
6M/6c9cQfG4M1H7MIzQFu9nKKWn2C9g2VsdWw2b12qMQzTA3FEuU/wA0R2hB2NEsFcR3ChJiQStN
7C69hm98TrupBo1X5bYQ87f939Lz8E5sg2vPFz5YWnBm1OUbQRI/lkJ92yBCyz2PJocFHrlEJBd4
kiVcrBoiafRhs9CfRW12JobSsaBEcMrQHaLvxUhs5WtJLW5bEY3h5L4IOV7UrEeUJ0/EUGcH6B+k
on1vVc17MzfOnEqc6qsY5mqLEyI7h7GX3raJfa5W2lGVOPqM2mE0SvNYQxVYVG4buiWOdV2wp5qp
dfzdDJsLoEsgWzTWwOLOZU+dGu5qLAqVS4/IVO8mkUNqw1+ZyJs5MyIGb5xRa6d9x4ey9nIQu212
lBuQShsSAZ03rUqYT0oIk+zYipX3pt2eBOyTsoXSZLs6hCiRicpTPcytmZ+Yxw6oCSFK0R1GDQuh
t2mHtN/K1DvEqbriKE7FBSWxCVr6yEcCr8cy+gjfqpC/3OKjW6rHSPBOkMtcGIVwY9nGjRPWiHtI
I4AOIOf19l4LTmxBRsQ3JT9EyEbxybrQ/bqd0IJmYiurE98SR85K046FJqB9a4v6t6qlRxAqsUDK
2CFJVAYyyDntndiIh5TAp7KMOneTArxPGkQxuzee4c3J25xTvEd0Fa4AXgoWZpoVyYcw0JFTsScN
QtmEMhOjR3to4SkovWN3dZHAugftDoV2qpQfnUSYVqv4yutqoHkVbOv82HDKScsaqfGFGKHqGCPw
SCgFxgyPyhGvVjI4ca0+UrnZAgdSeFBOxMj/QNbsTNCFu6K8QNLuOtPcs8JxR5KzaAwH0fDOmjm6
fha49cQvm7sEUvPYDbk5VoEQ3KSdyd3Qmg5xYnpRF64DvEr4qCtIzaGWji9DubVwuhNdarVwEoIJ
QDCxy8KHwLHU6tQ2NFw8MUhc+xAZY5jjDjCKt0YVGBhBtVVTiMyJ/RC6HulC0CDt6o2ANAf9wCVH
tw81pQhkYg+p+ehrfTbXQBPr2EsFE8dR8vSFm+bRB0ssIpWgp4w+uhCo3UmCDvspurFWd612oUHn
MqfrsjPQcP5cKVPKFUBSYthXlpYhkyQKvkDcEkgXxHmgRjoNLMrY15U8GeNi5QtgSz4unku8OjZs
RxVGAcgpgZRk3VlIuNKcnQsrcj8gqoo8VaHmaPxqXa2PxYrUw8gKZTDzpl8I4jjKqtJBRbYypmJi
tzNDz6F6BBqaA1PZlc51HbU0ZUVyrZJd8YOSWUDEq0gkIAFehwJfK6CjNM3aeOrmeMg0YlSRwEEq
IEGaqQqTgD8hkHZNo9wGqwZC4CRmdXGtalkEwgaZ6BZWpoHd1irnXPNqUv4VXe1t7r4uf4fwVU/X
yEPbnchKVeizoPac05WJ+D294X3vnIk1N45QpaeNLNAZ1Cd+v44Mg13j1XFwA5siuAH8od2uLLv5
KGgS4tQrMbfCMRjUHj4j9YyHsOjDiqYVuVshy/pAXtQQ701O6P8yWqFOtCIVb2RoKdQa6AsDi2GM
1ZpYcpSVuf7GBuFyA7UQrEvU1aSIpVRrhFMSmogqQivV9Fmhxw0VN9Tvg6myimGkarqnNSN6/ykX
6poHafeUSBMVohrQLERJ3Eo4kyup508Gay6luuZVlmuOpeNJ/rVUUq7EH+hZmClpW/BXPTnTQyPn
TlozNsM1e7N5YnL2pE5SyvA74ROT70a7/gGxXPif9ZoLCuIgFsbdmiO6Thz+MYf6q150hezma/Dw
v35qSv//fvPv/u7f/MeDf/R//vo//O3//Nd/+zd/9Y+f51U/jfOUWSV/SmcKEWxCXzt9llXVwYav
e8NbtEbTwGVusqp9Z3vKuaZGhVqWIE0+z6qC1aCahp/EWN9QnZbXTaIGCVVRpShHVxX+DarB3EK/
eGkmaAoiC+PMtlaAvZHgCi0f/jsFuNoMZzhLpytDequV0WWuIo7jVFPU4c7IEavTpCxOILUfQcBC
eje6EAT9OKnVcxoSn5hNcOel7jmsudu6RVe3zIzjsGoO67w4kgLih1i+78ia5qr4JlEDl3uFag/i
5I8RdzmdNCLA5B91FPilURE1h2GI14I++D26g/oyrevCH8krWbpF4qw61LQsPteERDtGvw1Ovy8p
cxTK7BHuTXVXBqRUFDlsP4idzdWEI0vnB8G8ohJ3HxQLJ0iTC9raKCOoKoROHigOn5obGd7o2LGa
ehaDELqgWYx7RP9WtIgpRcFBA2U41xXqL3lvNNouuHZELXkw3KQcE/1J4NJE9bz0K22WhH27jXxt
dNwMLwPdQ+1IjA0yfEkx6qigQZMDfJoWxO+dhnY5qazL3DHmCAr0bW9QAQh1oRy7OSKQdOWU3gOW
nNLW4jIvjOY4iArnyorSeZklGQqLcKjyemwnwaFVR1Md8+NDwkMUYI4Q25ERnMCcP4F6gp4dmsYR
13g574WkbDGeCXkyMrXVueeRxOxce+zb7l3n1PwBdLtVZPcslE3QeivuNceYxQj38u3ftzDpG1Cd
EhoqSTBb9QlzNZ6vwsMi6/sMXBsRKdbYGutxjEsWjVQqYPC9TiEi1QSm1WWcdfH7lCxySN7FKKmj
2k76UChIVvuau5pKaNrPJTkO7pRSLidhbJ9HKe17V2E+a2PxQwt04bb3rfEcxKPW9v2LjPSekBxr
tr9Ua5py0OpBUmeGjy6XIK8CPGjtuvYDgx38AD42vJS1VDsqKu/Yr2krQh6Ei7VGTqjq0591Nwsk
/G5Fih/ZCKjQGHjzTCuYQblLT6IwvAhtIzozZLskm6qdtrkczRWV9LMnEqQaGTVQyvkXKuqnIydw
cQet5p3twjj4o4Uuu/njP/2VJOpUlSxs1StG+tf/Ct2S3/363/7f3/zN3/3X//5LRvrnoT6hibQf
+nbsNH6GmINuXA/++IQm0n5AwVtFmATba4ChxCD/jCaSe1iMxaSokGGsf7LVUICol/ysdYKF/wZ7
/RJHodMyt79FZEy/su65/gzGL8kRZ0qr1ImBHxtUpLBQqnrnK8F9VLn5oZVI7SzMvtDyTXoJFQH/
SDc2eEUWUCpzC5jIL6DMRCGJ9ATp1pLy7wgJyGO/8+ifp3rnXY4kIPqvh34UXjqaC1MSWcKTIHdv
fWzzhNuHuC/21Sfo5h9dkM0G/0It9y/Y3b/79X/q0XF//t++sMEZ6qcNDoyL5Bp4uQ0o7qcNDkkE
KJ1BxVa25B5it9ngvfcCghOyP5KceCU/l3hlfguEG3hdbjxOJYXhb9jgLwibfeFZgeVEK3iGVY2t
Aq9AzNYISFJOMhBPSidZxOw22RMFUXYu+6nm9sqvmnttEa8IiOEf1TQUmChaQKsDN0DCQuqOWgeu
54ojUmi0oviHZlU/nY++uD9dixFeVcu8e7MsqrAsNmvf/+5l4sXlTfJ9f+j1gT7JIN50KTKID0kV
l/0MkHyPn3vAa6bWwESvp7Se72sjhAtkwqpHhu4JRmFC07GnHyX5yeY/W4JfesnX5/+0Wq//mddm
uFwvfH8XyT1la6d3lJQfVEhmFvHC0z8M+PydRfMHmRMrY++fb9XXvvDrL7a/l+eK3PHllR/IgmOJ
rE/vLm69vKT+QMNvQB9Uxtf/fP0SfMUm+em4jF0vfFwfFG9ZfO48/dIf2Kz0y9//tH36PUJ8BU58
8Ef7k/P09Ket1P/8Zw8J2yrmF9bSqM9+459AXXz2Y/KwXMRf+DODQ1m8+MOfFmc97U9zef5L035/
b5ZiMPHN72x+8chb5ov8AR2B9ZH49NZP+qg/fsy9h8Vzi4DG6ebHje349MrP9tGrQ8YlTyu3hu05
2DuOW3iDiRJe7zjitCL0Wm5m9eS2rgmRP3/I3nR+2+ufJ3npHvwYLbcXVkbbh6Ozy9g/VgUJx3Br
HcCB7bgQ10n1+Tkr+NMkPHaZ80V/EoYz1pW+sa7cuzeK0Wc11lSB9eb8vi13yVXqJNtP0aEbYLb5
v27iMMEy2H6T6udLsfjK3c2eWWxtRPQLEQ+G9YyCBiA7XRHxvYZL9h0PGi1CztDBdbkol0zuabx+
j/YKUHApQFDxfjK1Fm0fjztbFijBlYto+KkMGdqCZnK7oRkHKQ35ws1cNp/qO97tbOG4+fJ+M9L6
rdCb6f9ncougMIXqzD4eNF7k3v09G/DgfFm6yzxcxI+DxTQJmGhMi0YWEeOamKRsZvWL7/c5K/xn
a/PtLFHV+/w1tTHG3/77zz89tnkwUD/Hz9xRzz7Ji2tleE/9vbiDQgdjObDt+JRPG/4zH+ErD+qP
tCEKB4O+MJLPlukrBwVNUDSLeDBsj7PddbKjZewN/XLyCjsPWqGk/ehtBlq7OXsYduwuHp+P2dMx
d53qm2Va3YeYu+TjAef0YExAkWyG7SeuvnYsv/LjTZZR8pATuDwcfPl5e9iBYxTo82QYb6l72Cx0
hKG34sCMaSR8dv0GYwbAuTh4cgnjn9ZoM3L/GV69ar7yM4wX6fLgbpk/DjyvVy/nrxwZlcx7PJnB
ju9V+XddmakDe34zTL8MfUy186BZtSgT7F54cFgRUgxsCij83R+Qe/RxGAxr7OGoTkvXS9KhuTb2
cDpvOPaHi+h+OLL5wvusfvbZvnJbHC7uh4ew50Xu+vkO3a1r4KUP/h0zfbERpF5pbNe5jn/71+Xy
4PFP5qDP88Gpk/ZxeZ0s426wzT4TmH37Wpx699tegfQyNP2OcXF0S3dwuUjqHnYZ891ahb7GsOun
O1s8LpxF8bDIN2P19kfaxzVytgDKXQ63Q09n3X3K4aIZ2GCpL5rvYditQfdwis+4SB8ehpuhRxbs
PtkK6+tVg0saGbl9jbwdUUv7uObOklVvf7NquCd6qvCu63Hu4eJvhlnv4H1cGetRh/cFdZHNY74/
dHi6jxHjL4pFtRluPeuXyZDqm6+jN7/9yyreSsNLvcjLrov8hsjkcWCIKXjuPuz1sntwl2E4zEJQ
ZNzD0E95pxc5SCQf9jD4Ml6iib8ZqP9+cl+O3XWZr0mn5ouD02USDw4Ksg57GDyJXuT3+u4bO0+6
elwMA8x93PywvAa2U+51+Hae6m//c3Jwk0S//csD9vPBZf7bv4ofvGGelmLM7g+iT4C3lcoDCLCH
cRfxattAy8oedvSt8+KA9211dl3wEX1GvXhxMFsUw6+p7sGWUmbwtnx62rzsPukpeRgqMQOXQN7H
BfvhRQwC2GT3+X7wovvFfTO0GGux2kHeu/rm6+Qpd3/94nwbe7Aa4M8ObnDmBkaUfP3uy/Hjfbcc
fDt0d0xwMz0LnVaQGOovx1O/vzzsUynnDy8TOyamHXoQ+zBbh3STjPvM+2bb9FextYczdbZsvS3n
Xd/D3rxeAMo4uOyv+eX6CjrrfWLq/c/nD7pr8+P3O5q3sVcuHz9T44F1tfvoPyX0PlOLpGb42lVd
fGVq5af6yma2ay9ZhK9s9hi0X7yZnsb//R3gXoRM+oMspdxvex572KY/xo8JLu/me/bfeA/O/7qY
vRW97WHXj5ah41XR88n2kKRf3IpfudNHSUF9eW0Ojpb5aukkNT7TZtx1cLEHb4nJL/Jh1uAlyOHb
fYRRFTpUQgfT7QXod12UyTKOFnmwGahfBX0Paz3PWYbhdbGPJMS0KLcxAr025K6LMF4tH9zh2u4j
CQGJdXsRjD1kvGaLPFkezIuXlfA9fLhZvogfBi5uz4nZdYEPvXvqUoCKNkP1+8zaw5c7BJUZ0xR5
MO5r1+JX2orDZR4t4uGw+1gH/Kjh6u4jazTOEwKpgWnA+d4syff7NkdVjM0ZLIK0j7TO/OGFcZD2
kdaZl4twONu+o8+ue/d4mW9tMKkXZNt5WBAt5O+XA5d0zVrbdeTTBczt4W7YR47hlKbC1bZrgubw
7ktxHSb1Itie8h7W+NTDrpfLuCiXQ2yGtI+8yGnVLiOq1bmzWYLeqqH8vfnx+0/eWRI+siabgdbj
9i1vdt0aZ0m82Aq3tD0ckbPetm9mt57sPvItv4D3Qhh686jvX2Agns1iaCv2cTVfglcaej1ST6Da
9bNdAkitthLh0Fl3H/gNueotzCX4+N3H7U80eKjBngDsu4eB11Yz9+JhmrMX4N91ka9TkgabYfpN
DJxw8+P3b7TrehHeL/LHzUjrgft+fDtPt1k+Di8PeR9B0nXjlasnlOVmjk9T3sNuuw1ylnjgXAK4
3Tzm+9f4Uw7mxIudx2QYNu4DbnDX483Yd2OvHFgMeS+ldrDpfZUrH27ofUQ118t8O22/D/QQgcey
B/mdDatREkr9+zHM4NjPFg/Lx+1ITyKrvIfL6iQpknqw2khZqqib7b4Rf/sve/P/udCMXtu02rAs
EuRoDVCj+vLjfo+ptZ7o8YeXGv/xs6wWupF86cP//r7EmiDzB/glPjpg77yiHJqQPVwxP3J33S88
fzjwHvJkP+bRtkOzB+9gtIidcPG4LNzNHlxftntYiLNu0Sf2BsPuY8Jutf3R9uB6oaKPburzufbd
B3f1kABv3yePQyd0H4Hwde4dnC7iYODd7sPRgFgyzEfvI0o9Aod/cNL/6/rHN5tF7XeZtA9k0Zy6
QrzcgmCgU7550Pc7dYw8/HTSPsA5x4t0aBpoC7n7XE+63OkbF28N3TeX2nUTP3ERT5ItGLjU05R3
HfsJd/CZsfdwpE8Wq0XgvlySPZzr08WQOYFLtfta4HEukhdHpKed77rK5FygMW3t5X3gZ8i6PHr1
ENMn6Xu46xh40W2f6X0QJs6X6RDNJ/W9D3Zd4MtFTrgQfs7tXneM3n384IWrIu2jeHEJ0dBLU0Li
YrMK6+v/Vd7kVxYwrgmGFylmYzByrzqz63LcuAtvO8tFb909DLzwvZcrDahoH0N7IGs34zz5WPuY
MbC73i3cNnPyPizS7ep++Znl2Ed6+c5blvFimCnZh6m7gNue1AdzGntW6cGfHkxhRyVl9elkPl9+
CW2lPXyATw88qeJFQa9KHrn5T+9zDzXoxbmZxfd7JtcpDMSw+5y9gda9D9/nzHt8JMkyXRTlZrr9
nkUV6NXRsSI/aaS8Ju/wadWuXdoG47Owaj/951NV+flDyQXAGt9DcmR9qyz4QLkX/u9/8e+LYNEt
Dg7zDrgaMziC4RUtNl9tYA8BOtHV8otR+lPj8dfe+8aDdSmcLikHPX9Dgw6FiriPjbEkKAg22734
04m3oN9UyVtdweJdDHNOaDDJxh4eOkmCx4QFvFkEhJFeNIhKLJpowv7fvO337/mTReXl3gAmIqHy
injbHnzFy4UQesIDCAxaBlSbyT7FKOtn7OHbXxNpf2bkPdigU7oVuFtuzdPSfPHi+v0llp5Mya6Z
pefz7/cWOgbPf2na46J31rcZLdy+bDD4eHv4bOMu3YJp7eOcHBL2AAal2clgvr0i7K5+1xxkzmaU
9dnYB6lkXuSL5QAbjrrc5infby6Ya7YZZT3XfZSmjpP8cWsJ9lFxOKmahTe4Z9ddjXf9XKdLcJxD
wDFKPJtF+f6lvaBiuxllvbT7YCBcob4zyBVKL/V8qm/nNSyqR+/gx3yxXYZ6VV3nK52Y624LDfnU
YW9HKsanUmI/54Np5OHobcVmvVberlvjLR7IAanfwXWKSs/uI79fEo5shul3h7wPMOd5csCm+5Pi
YDvso5K1edj3b+jDHjNxcF3dPxJHobg1OIobee8dPys8sfvP+evPhGl3fMKP99XBWVUMvK9Po+9h
jf7Zm+n19M3ddPLPD/rNA+bx4MX+R+eJBtxK3wBY7ht1q19mmH/usn7lCh9KGo6/WSbp08FZ78s1
e+Efhv+xDL3VIGDYhw0YJyQNDt5sSeztIy04DQ+uF2G9APC/OZz9iht72IaH6J0sI7KDzwd+KQr4
7TcFRYrHXpXt+bicns2P329czlng/P9zd227aQNB9Fd4TKQ+FLeoyUul4ECipqGoECr1zYALbpy4
8qUV+aP+Q9/yYz2z662YZWMjPAopj0TRei+zs3M7Z4JFwWbcrgTObPn+DAG04s5W+7R2i/d34cBC
ohE9/8WdO0uLKT+y5qKA9H8EQVD4j26QTgG3NIMqjWR+7C5s4CsropjfDomIK80W15nfjlrncot4
CPh64F1BjNnQEhkxP1jBZHA9uRLxS9+SDglykvPkDlhkTqQqES0047rZuCTSNQBn2phPiaJTKPs5
IJMFh+1L0Gdcwt9i2f62RPTtA+TYOj+wpTe/1ddBSih1m1NFgq8NqcE8IyoKZvOiq3vzWQ8BjMkT
MjBY2FH1pmnqv2h07VWU55nSpoPwZ8Q1iERsX3/lYzHjqVNPogZwjAriaB7M1fTHyRTUs2bL1VtA
1PtNd2mM5JDeHx9ymWQuZehJQAP1Rk0i4LYAeqYCROJf1FphI7cowWjVJWKkbNmaROkicip5uCLN
N/BmVPmFWmOr/gHsAg5h0al5EnayD1sW5QRmC7TD88b83N3AGAXcKkIXV4FBCSrfK+CO2GxXngQI
UksnTJh8+fg7Du9WZsa0Kx0J2BdS3TkqhvEFHvsAFYVE0YJegH4FWkcaH3m8vgg0pKp3VfZn+XuK
XLyp2f8COYchshtM6hIYE5RcfUvi21Jfr580+gJ5oEU4RWcXtB86ARt8bax8f+euid8P8NzTBT3N
vFKyMi++pUePdp+RBZyUyC900+CB0+9IUGxR9I0FpSQS5H4SJzZ9q0RdSG8GX4KHoyRYXvpwfGZL
4t61iFwlEIL9IL6leLfLbHsnkMe5KFChzSIQSKgbZdPAREB5BQJTTDTalYz/W94OqrJD+IQ93+iJ
3nzGwzAtzChkE7TrlWq9ZXeTFvZkPYkbMgFW6wFMQuzg0HvALOCpg9vfM+Dq1HGAj4ImSEJaJLhL
2OFIWJhdsEHY4UIBB2dE6jZxOlASpeN+Ql7n0VWIBMb94tilyCS8QVWhThkpmMikiF3fkcCu+0li
bDIWbJAAsPej75G5wqSDJMqS+8DnUv7YkIMpzGQ0SzfxEpU8W1uq5/ItBAB9tYHHkEh3lOMryAAd
Nr2M/wB1BIeZs0OReBgQgGQlqhIlCZchsNilhKo1XM/OEQSIzd/YIkAxZoTiKb1e/xJdoW5uCtfa
jKSeOAnuU7QgRsIcsftyOfwDAjMfhL9afhA7gLgS6ORBZJFUS2CTJ8E9UpTcnJCIkQwCVDSzDZa4
s7TBX0OkUy3KiBOBUNEwymeIbTkfFzS4MmvZXa6HwQ8k02gJm70v2jJVobFN3S0g1HikMlRrutEi
EqlsHS66DGMkZV61zjIEZTNQhetIM91YpMVQ8ewX90tmp6DvWPNDGSe3sE2ZpHoSpsQYGCY+Wwn8
2bgAOYY1WQHJ/ILjjXTkvV/kgAaYfSXVizZo5ufusr9hZHoStaM+gYEoa2MurZkozbuDICMaXCPm
BLaC16jqlqCrKavdRqpBXesarCpp61MBbAPsRacZhwahbztozt05QRQMrf/qm9zs0fFxNA9s6vis
r4bEp7rgef2/e1RfZmqhBQupXJ0Ln3eV2gRi1WBmAlVgjIswQfaI3U1qA9806/a5yCzkoieRXB4/
/gHD+io0E1SqpJ5/0yUBz1Ng52oxaY5FnVUpvhVx/Y2+g+ureRnS7+pteYCrdDTWPLxVuvp4vrBV
rl8Ah0IvX4NZDCfz/V8AAAD//w==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18F95-1654-40D1-B3C9-EC04A7B6AF4B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kumimoji="1" lang="ja-JP" altLang="en-US"/>
        </a:p>
      </dgm:t>
    </dgm:pt>
    <dgm:pt modelId="{8E34FBA3-92EE-467D-B4D5-A2B44B240CA2}">
      <dgm:prSet phldrT="[テキスト]" custT="1"/>
      <dgm:spPr/>
      <dgm:t>
        <a:bodyPr anchor="ctr"/>
        <a:lstStyle/>
        <a:p>
          <a:r>
            <a: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8</a:t>
          </a:r>
          <a:r>
            <a: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月</a:t>
          </a:r>
        </a:p>
      </dgm:t>
    </dgm:pt>
    <dgm:pt modelId="{6DD4CA1B-1A25-4CD8-8C9B-278A45E0BDC1}" type="parTrans" cxnId="{F218ACA4-908E-4423-9DE1-960CE5E02681}">
      <dgm:prSet/>
      <dgm:spPr/>
      <dgm:t>
        <a:bodyPr/>
        <a:lstStyle/>
        <a:p>
          <a:endParaRPr kumimoji="1" lang="ja-JP" altLang="en-US" sz="1100"/>
        </a:p>
      </dgm:t>
    </dgm:pt>
    <dgm:pt modelId="{D6E92FD9-E929-47D2-A356-595B12C06760}" type="sibTrans" cxnId="{F218ACA4-908E-4423-9DE1-960CE5E02681}">
      <dgm:prSet/>
      <dgm:spPr/>
      <dgm:t>
        <a:bodyPr/>
        <a:lstStyle/>
        <a:p>
          <a:endParaRPr kumimoji="1" lang="ja-JP" altLang="en-US" sz="1100"/>
        </a:p>
      </dgm:t>
    </dgm:pt>
    <dgm:pt modelId="{14F153D6-98D5-4CA5-9478-C77ADCA00769}">
      <dgm:prSet phldrT="[テキスト]" custT="1"/>
      <dgm:spPr/>
      <dgm:t>
        <a:bodyPr anchor="ctr"/>
        <a:lstStyle/>
        <a:p>
          <a:r>
            <a: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9</a:t>
          </a:r>
          <a:r>
            <a: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月</a:t>
          </a:r>
        </a:p>
      </dgm:t>
    </dgm:pt>
    <dgm:pt modelId="{6DBC8B94-62BA-412F-BB38-324EBB38D670}" type="parTrans" cxnId="{60370353-89CB-4105-A0C6-0D8A06399E79}">
      <dgm:prSet/>
      <dgm:spPr/>
      <dgm:t>
        <a:bodyPr/>
        <a:lstStyle/>
        <a:p>
          <a:endParaRPr kumimoji="1" lang="ja-JP" altLang="en-US" sz="1100"/>
        </a:p>
      </dgm:t>
    </dgm:pt>
    <dgm:pt modelId="{2E5A7C25-C121-4030-9170-9FA583479D37}" type="sibTrans" cxnId="{60370353-89CB-4105-A0C6-0D8A06399E79}">
      <dgm:prSet/>
      <dgm:spPr/>
      <dgm:t>
        <a:bodyPr/>
        <a:lstStyle/>
        <a:p>
          <a:endParaRPr kumimoji="1" lang="ja-JP" altLang="en-US" sz="1100"/>
        </a:p>
      </dgm:t>
    </dgm:pt>
    <dgm:pt modelId="{7FCFF80B-58F2-476D-A296-514E830F76E8}">
      <dgm:prSet phldrT="[テキスト]" custT="1"/>
      <dgm:spPr/>
      <dgm:t>
        <a:bodyPr anchor="ctr"/>
        <a:lstStyle/>
        <a:p>
          <a:r>
            <a: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10</a:t>
          </a:r>
          <a:r>
            <a: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月</a:t>
          </a:r>
        </a:p>
      </dgm:t>
    </dgm:pt>
    <dgm:pt modelId="{4A9A3781-0FF3-4C08-A595-225C40DD5CD6}" type="parTrans" cxnId="{A08C573A-C899-45E3-87BA-1DDA69D2149C}">
      <dgm:prSet/>
      <dgm:spPr/>
      <dgm:t>
        <a:bodyPr/>
        <a:lstStyle/>
        <a:p>
          <a:endParaRPr kumimoji="1" lang="ja-JP" altLang="en-US" sz="1100"/>
        </a:p>
      </dgm:t>
    </dgm:pt>
    <dgm:pt modelId="{F3728D31-6C0B-4F8E-B425-F6032D885A03}" type="sibTrans" cxnId="{A08C573A-C899-45E3-87BA-1DDA69D2149C}">
      <dgm:prSet/>
      <dgm:spPr/>
      <dgm:t>
        <a:bodyPr/>
        <a:lstStyle/>
        <a:p>
          <a:endParaRPr kumimoji="1" lang="ja-JP" altLang="en-US" sz="1100"/>
        </a:p>
      </dgm:t>
    </dgm:pt>
    <dgm:pt modelId="{311CFB74-25CC-4E23-BD79-8E703795BE54}">
      <dgm:prSet custT="1"/>
      <dgm:spPr/>
      <dgm:t>
        <a:bodyPr anchor="ctr"/>
        <a:lstStyle/>
        <a:p>
          <a:r>
            <a: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11</a:t>
          </a:r>
          <a:r>
            <a: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月</a:t>
          </a:r>
        </a:p>
      </dgm:t>
    </dgm:pt>
    <dgm:pt modelId="{A6DF30A5-59AB-41E5-85FB-6AC078B0FD7A}" type="parTrans" cxnId="{8E302BDD-32B7-40B5-8898-D9A6C3F2EC1A}">
      <dgm:prSet/>
      <dgm:spPr/>
      <dgm:t>
        <a:bodyPr/>
        <a:lstStyle/>
        <a:p>
          <a:endParaRPr kumimoji="1" lang="ja-JP" altLang="en-US" sz="1100"/>
        </a:p>
      </dgm:t>
    </dgm:pt>
    <dgm:pt modelId="{209FC4F5-97A9-4C61-B43C-ACF6D85A529A}" type="sibTrans" cxnId="{8E302BDD-32B7-40B5-8898-D9A6C3F2EC1A}">
      <dgm:prSet/>
      <dgm:spPr/>
      <dgm:t>
        <a:bodyPr/>
        <a:lstStyle/>
        <a:p>
          <a:endParaRPr kumimoji="1" lang="ja-JP" altLang="en-US" sz="1100"/>
        </a:p>
      </dgm:t>
    </dgm:pt>
    <dgm:pt modelId="{3915C3B6-8BEB-4976-AF2A-04DE6A95F6E9}">
      <dgm:prSet custT="1"/>
      <dgm:spPr/>
      <dgm:t>
        <a:bodyPr anchor="ctr"/>
        <a:lstStyle/>
        <a:p>
          <a:r>
            <a: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12</a:t>
          </a:r>
          <a:r>
            <a: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月</a:t>
          </a:r>
        </a:p>
      </dgm:t>
    </dgm:pt>
    <dgm:pt modelId="{E327576C-C4F3-441D-BEB1-A0E410929EAE}" type="parTrans" cxnId="{2BB17140-F926-41EA-8D43-09C8C03E55CA}">
      <dgm:prSet/>
      <dgm:spPr/>
      <dgm:t>
        <a:bodyPr/>
        <a:lstStyle/>
        <a:p>
          <a:endParaRPr kumimoji="1" lang="ja-JP" altLang="en-US" sz="1100"/>
        </a:p>
      </dgm:t>
    </dgm:pt>
    <dgm:pt modelId="{93E1D49D-3F0B-4D6B-AB0B-3A4EABD8780B}" type="sibTrans" cxnId="{2BB17140-F926-41EA-8D43-09C8C03E55CA}">
      <dgm:prSet/>
      <dgm:spPr/>
      <dgm:t>
        <a:bodyPr/>
        <a:lstStyle/>
        <a:p>
          <a:endParaRPr kumimoji="1" lang="ja-JP" altLang="en-US" sz="1100"/>
        </a:p>
      </dgm:t>
    </dgm:pt>
    <dgm:pt modelId="{F389B345-365A-4C02-993C-A7A084A58867}">
      <dgm:prSet custT="1"/>
      <dgm:spPr/>
      <dgm:t>
        <a:bodyPr anchor="ctr"/>
        <a:lstStyle/>
        <a:p>
          <a:r>
            <a: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1</a:t>
          </a:r>
          <a:r>
            <a: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月</a:t>
          </a:r>
        </a:p>
      </dgm:t>
    </dgm:pt>
    <dgm:pt modelId="{1A5B14DF-5C2C-4FE6-B6C9-0188744CB565}" type="parTrans" cxnId="{F8BA10CE-F35A-4158-AAA9-36B1A864758C}">
      <dgm:prSet/>
      <dgm:spPr/>
      <dgm:t>
        <a:bodyPr/>
        <a:lstStyle/>
        <a:p>
          <a:endParaRPr kumimoji="1" lang="ja-JP" altLang="en-US" sz="1100"/>
        </a:p>
      </dgm:t>
    </dgm:pt>
    <dgm:pt modelId="{AC6988C1-FFAF-4456-BE65-8C3C7BD5D0FD}" type="sibTrans" cxnId="{F8BA10CE-F35A-4158-AAA9-36B1A864758C}">
      <dgm:prSet/>
      <dgm:spPr/>
      <dgm:t>
        <a:bodyPr/>
        <a:lstStyle/>
        <a:p>
          <a:endParaRPr kumimoji="1" lang="ja-JP" altLang="en-US" sz="1100"/>
        </a:p>
      </dgm:t>
    </dgm:pt>
    <dgm:pt modelId="{9E414792-380C-4CAF-A2DD-EFF1297DE1FC}">
      <dgm:prSet custT="1"/>
      <dgm:spPr/>
      <dgm:t>
        <a:bodyPr anchor="ctr"/>
        <a:lstStyle/>
        <a:p>
          <a:r>
            <a: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2</a:t>
          </a:r>
          <a:r>
            <a: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月</a:t>
          </a:r>
        </a:p>
      </dgm:t>
    </dgm:pt>
    <dgm:pt modelId="{75B0B711-ECDF-4A96-A089-9310A908C7F2}" type="parTrans" cxnId="{C40482DA-1A16-4E30-875D-B4ECF7EF9507}">
      <dgm:prSet/>
      <dgm:spPr/>
      <dgm:t>
        <a:bodyPr/>
        <a:lstStyle/>
        <a:p>
          <a:endParaRPr kumimoji="1" lang="ja-JP" altLang="en-US" sz="1100"/>
        </a:p>
      </dgm:t>
    </dgm:pt>
    <dgm:pt modelId="{3449B3E3-A4B4-4718-A205-A3CD385F9EB8}" type="sibTrans" cxnId="{C40482DA-1A16-4E30-875D-B4ECF7EF9507}">
      <dgm:prSet/>
      <dgm:spPr/>
      <dgm:t>
        <a:bodyPr/>
        <a:lstStyle/>
        <a:p>
          <a:endParaRPr kumimoji="1" lang="ja-JP" altLang="en-US" sz="1100"/>
        </a:p>
      </dgm:t>
    </dgm:pt>
    <dgm:pt modelId="{74A659F4-BF32-42CB-A6C5-3059F9FF3EF5}" type="pres">
      <dgm:prSet presAssocID="{43B18F95-1654-40D1-B3C9-EC04A7B6AF4B}" presName="Name0" presStyleCnt="0">
        <dgm:presLayoutVars>
          <dgm:dir/>
          <dgm:animLvl val="lvl"/>
          <dgm:resizeHandles val="exact"/>
        </dgm:presLayoutVars>
      </dgm:prSet>
      <dgm:spPr/>
    </dgm:pt>
    <dgm:pt modelId="{4E452572-12E3-4E97-BCA9-C88010076543}" type="pres">
      <dgm:prSet presAssocID="{8E34FBA3-92EE-467D-B4D5-A2B44B240CA2}" presName="parTxOnly" presStyleLbl="node1" presStyleIdx="0" presStyleCnt="7" custScaleY="64750">
        <dgm:presLayoutVars>
          <dgm:chMax val="0"/>
          <dgm:chPref val="0"/>
          <dgm:bulletEnabled val="1"/>
        </dgm:presLayoutVars>
      </dgm:prSet>
      <dgm:spPr/>
    </dgm:pt>
    <dgm:pt modelId="{81347EB9-8779-496E-98A6-F350D316AFEB}" type="pres">
      <dgm:prSet presAssocID="{D6E92FD9-E929-47D2-A356-595B12C06760}" presName="parTxOnlySpace" presStyleCnt="0"/>
      <dgm:spPr/>
    </dgm:pt>
    <dgm:pt modelId="{0839EEE3-2477-40B8-8737-C6C419E6A5CA}" type="pres">
      <dgm:prSet presAssocID="{14F153D6-98D5-4CA5-9478-C77ADCA00769}" presName="parTxOnly" presStyleLbl="node1" presStyleIdx="1" presStyleCnt="7" custScaleY="64750">
        <dgm:presLayoutVars>
          <dgm:chMax val="0"/>
          <dgm:chPref val="0"/>
          <dgm:bulletEnabled val="1"/>
        </dgm:presLayoutVars>
      </dgm:prSet>
      <dgm:spPr/>
    </dgm:pt>
    <dgm:pt modelId="{B8BD3C91-DA41-4EED-9F8A-F3C2B08A6323}" type="pres">
      <dgm:prSet presAssocID="{2E5A7C25-C121-4030-9170-9FA583479D37}" presName="parTxOnlySpace" presStyleCnt="0"/>
      <dgm:spPr/>
    </dgm:pt>
    <dgm:pt modelId="{C95C0794-C1EB-4710-A810-159B03CA888F}" type="pres">
      <dgm:prSet presAssocID="{7FCFF80B-58F2-476D-A296-514E830F76E8}" presName="parTxOnly" presStyleLbl="node1" presStyleIdx="2" presStyleCnt="7" custScaleY="64750">
        <dgm:presLayoutVars>
          <dgm:chMax val="0"/>
          <dgm:chPref val="0"/>
          <dgm:bulletEnabled val="1"/>
        </dgm:presLayoutVars>
      </dgm:prSet>
      <dgm:spPr/>
    </dgm:pt>
    <dgm:pt modelId="{BE6B1B22-3BEE-4104-BA54-B827F6DE700D}" type="pres">
      <dgm:prSet presAssocID="{F3728D31-6C0B-4F8E-B425-F6032D885A03}" presName="parTxOnlySpace" presStyleCnt="0"/>
      <dgm:spPr/>
    </dgm:pt>
    <dgm:pt modelId="{DB4531DF-486A-445C-8E16-C971FBB63DBD}" type="pres">
      <dgm:prSet presAssocID="{311CFB74-25CC-4E23-BD79-8E703795BE54}" presName="parTxOnly" presStyleLbl="node1" presStyleIdx="3" presStyleCnt="7" custScaleY="64750">
        <dgm:presLayoutVars>
          <dgm:chMax val="0"/>
          <dgm:chPref val="0"/>
          <dgm:bulletEnabled val="1"/>
        </dgm:presLayoutVars>
      </dgm:prSet>
      <dgm:spPr/>
    </dgm:pt>
    <dgm:pt modelId="{F4CE206F-C745-4BA1-9E5A-646D0F6BDCD3}" type="pres">
      <dgm:prSet presAssocID="{209FC4F5-97A9-4C61-B43C-ACF6D85A529A}" presName="parTxOnlySpace" presStyleCnt="0"/>
      <dgm:spPr/>
    </dgm:pt>
    <dgm:pt modelId="{68570463-6BBB-41F8-AFBF-953D7CE3B4C4}" type="pres">
      <dgm:prSet presAssocID="{3915C3B6-8BEB-4976-AF2A-04DE6A95F6E9}" presName="parTxOnly" presStyleLbl="node1" presStyleIdx="4" presStyleCnt="7" custScaleY="64750">
        <dgm:presLayoutVars>
          <dgm:chMax val="0"/>
          <dgm:chPref val="0"/>
          <dgm:bulletEnabled val="1"/>
        </dgm:presLayoutVars>
      </dgm:prSet>
      <dgm:spPr/>
    </dgm:pt>
    <dgm:pt modelId="{A2B5DDC1-906B-4648-A616-5D304FB379F8}" type="pres">
      <dgm:prSet presAssocID="{93E1D49D-3F0B-4D6B-AB0B-3A4EABD8780B}" presName="parTxOnlySpace" presStyleCnt="0"/>
      <dgm:spPr/>
    </dgm:pt>
    <dgm:pt modelId="{5B692A29-B493-4B6A-873D-1806E0E36849}" type="pres">
      <dgm:prSet presAssocID="{F389B345-365A-4C02-993C-A7A084A58867}" presName="parTxOnly" presStyleLbl="node1" presStyleIdx="5" presStyleCnt="7" custScaleY="64750">
        <dgm:presLayoutVars>
          <dgm:chMax val="0"/>
          <dgm:chPref val="0"/>
          <dgm:bulletEnabled val="1"/>
        </dgm:presLayoutVars>
      </dgm:prSet>
      <dgm:spPr/>
    </dgm:pt>
    <dgm:pt modelId="{9806E6C0-E5A4-49EC-9A8A-B85C14032909}" type="pres">
      <dgm:prSet presAssocID="{AC6988C1-FFAF-4456-BE65-8C3C7BD5D0FD}" presName="parTxOnlySpace" presStyleCnt="0"/>
      <dgm:spPr/>
    </dgm:pt>
    <dgm:pt modelId="{BA4D7937-90AD-4B9F-942A-156B822EE204}" type="pres">
      <dgm:prSet presAssocID="{9E414792-380C-4CAF-A2DD-EFF1297DE1FC}" presName="parTxOnly" presStyleLbl="node1" presStyleIdx="6" presStyleCnt="7" custScaleY="64750">
        <dgm:presLayoutVars>
          <dgm:chMax val="0"/>
          <dgm:chPref val="0"/>
          <dgm:bulletEnabled val="1"/>
        </dgm:presLayoutVars>
      </dgm:prSet>
      <dgm:spPr/>
    </dgm:pt>
  </dgm:ptLst>
  <dgm:cxnLst>
    <dgm:cxn modelId="{ED352E06-CAA6-40D3-81CB-02CC6E0648FF}" type="presOf" srcId="{43B18F95-1654-40D1-B3C9-EC04A7B6AF4B}" destId="{74A659F4-BF32-42CB-A6C5-3059F9FF3EF5}" srcOrd="0" destOrd="0" presId="urn:microsoft.com/office/officeart/2005/8/layout/chevron1"/>
    <dgm:cxn modelId="{3AB4F117-1BDF-44A2-9601-7633A7C82459}" type="presOf" srcId="{9E414792-380C-4CAF-A2DD-EFF1297DE1FC}" destId="{BA4D7937-90AD-4B9F-942A-156B822EE204}" srcOrd="0" destOrd="0" presId="urn:microsoft.com/office/officeart/2005/8/layout/chevron1"/>
    <dgm:cxn modelId="{02599022-C6E3-44C2-B782-7AD02FB40FEA}" type="presOf" srcId="{3915C3B6-8BEB-4976-AF2A-04DE6A95F6E9}" destId="{68570463-6BBB-41F8-AFBF-953D7CE3B4C4}" srcOrd="0" destOrd="0" presId="urn:microsoft.com/office/officeart/2005/8/layout/chevron1"/>
    <dgm:cxn modelId="{A08C573A-C899-45E3-87BA-1DDA69D2149C}" srcId="{43B18F95-1654-40D1-B3C9-EC04A7B6AF4B}" destId="{7FCFF80B-58F2-476D-A296-514E830F76E8}" srcOrd="2" destOrd="0" parTransId="{4A9A3781-0FF3-4C08-A595-225C40DD5CD6}" sibTransId="{F3728D31-6C0B-4F8E-B425-F6032D885A03}"/>
    <dgm:cxn modelId="{E47CEC3D-ABFA-46E0-9C3A-570CB678E49A}" type="presOf" srcId="{8E34FBA3-92EE-467D-B4D5-A2B44B240CA2}" destId="{4E452572-12E3-4E97-BCA9-C88010076543}" srcOrd="0" destOrd="0" presId="urn:microsoft.com/office/officeart/2005/8/layout/chevron1"/>
    <dgm:cxn modelId="{2BB17140-F926-41EA-8D43-09C8C03E55CA}" srcId="{43B18F95-1654-40D1-B3C9-EC04A7B6AF4B}" destId="{3915C3B6-8BEB-4976-AF2A-04DE6A95F6E9}" srcOrd="4" destOrd="0" parTransId="{E327576C-C4F3-441D-BEB1-A0E410929EAE}" sibTransId="{93E1D49D-3F0B-4D6B-AB0B-3A4EABD8780B}"/>
    <dgm:cxn modelId="{A16AFF43-ABEC-450D-A589-98A70566DF50}" type="presOf" srcId="{7FCFF80B-58F2-476D-A296-514E830F76E8}" destId="{C95C0794-C1EB-4710-A810-159B03CA888F}" srcOrd="0" destOrd="0" presId="urn:microsoft.com/office/officeart/2005/8/layout/chevron1"/>
    <dgm:cxn modelId="{8FBCF366-2B11-4B71-90CA-AF5FA851EB0C}" type="presOf" srcId="{311CFB74-25CC-4E23-BD79-8E703795BE54}" destId="{DB4531DF-486A-445C-8E16-C971FBB63DBD}" srcOrd="0" destOrd="0" presId="urn:microsoft.com/office/officeart/2005/8/layout/chevron1"/>
    <dgm:cxn modelId="{66764447-6F0D-4F20-A4D9-6E03793975DD}" type="presOf" srcId="{F389B345-365A-4C02-993C-A7A084A58867}" destId="{5B692A29-B493-4B6A-873D-1806E0E36849}" srcOrd="0" destOrd="0" presId="urn:microsoft.com/office/officeart/2005/8/layout/chevron1"/>
    <dgm:cxn modelId="{60370353-89CB-4105-A0C6-0D8A06399E79}" srcId="{43B18F95-1654-40D1-B3C9-EC04A7B6AF4B}" destId="{14F153D6-98D5-4CA5-9478-C77ADCA00769}" srcOrd="1" destOrd="0" parTransId="{6DBC8B94-62BA-412F-BB38-324EBB38D670}" sibTransId="{2E5A7C25-C121-4030-9170-9FA583479D37}"/>
    <dgm:cxn modelId="{4631028C-93BA-4B1D-8871-0A6C6358D909}" type="presOf" srcId="{14F153D6-98D5-4CA5-9478-C77ADCA00769}" destId="{0839EEE3-2477-40B8-8737-C6C419E6A5CA}" srcOrd="0" destOrd="0" presId="urn:microsoft.com/office/officeart/2005/8/layout/chevron1"/>
    <dgm:cxn modelId="{F218ACA4-908E-4423-9DE1-960CE5E02681}" srcId="{43B18F95-1654-40D1-B3C9-EC04A7B6AF4B}" destId="{8E34FBA3-92EE-467D-B4D5-A2B44B240CA2}" srcOrd="0" destOrd="0" parTransId="{6DD4CA1B-1A25-4CD8-8C9B-278A45E0BDC1}" sibTransId="{D6E92FD9-E929-47D2-A356-595B12C06760}"/>
    <dgm:cxn modelId="{F8BA10CE-F35A-4158-AAA9-36B1A864758C}" srcId="{43B18F95-1654-40D1-B3C9-EC04A7B6AF4B}" destId="{F389B345-365A-4C02-993C-A7A084A58867}" srcOrd="5" destOrd="0" parTransId="{1A5B14DF-5C2C-4FE6-B6C9-0188744CB565}" sibTransId="{AC6988C1-FFAF-4456-BE65-8C3C7BD5D0FD}"/>
    <dgm:cxn modelId="{C40482DA-1A16-4E30-875D-B4ECF7EF9507}" srcId="{43B18F95-1654-40D1-B3C9-EC04A7B6AF4B}" destId="{9E414792-380C-4CAF-A2DD-EFF1297DE1FC}" srcOrd="6" destOrd="0" parTransId="{75B0B711-ECDF-4A96-A089-9310A908C7F2}" sibTransId="{3449B3E3-A4B4-4718-A205-A3CD385F9EB8}"/>
    <dgm:cxn modelId="{8E302BDD-32B7-40B5-8898-D9A6C3F2EC1A}" srcId="{43B18F95-1654-40D1-B3C9-EC04A7B6AF4B}" destId="{311CFB74-25CC-4E23-BD79-8E703795BE54}" srcOrd="3" destOrd="0" parTransId="{A6DF30A5-59AB-41E5-85FB-6AC078B0FD7A}" sibTransId="{209FC4F5-97A9-4C61-B43C-ACF6D85A529A}"/>
    <dgm:cxn modelId="{C30856A5-C171-4D96-B042-D873A975B39C}" type="presParOf" srcId="{74A659F4-BF32-42CB-A6C5-3059F9FF3EF5}" destId="{4E452572-12E3-4E97-BCA9-C88010076543}" srcOrd="0" destOrd="0" presId="urn:microsoft.com/office/officeart/2005/8/layout/chevron1"/>
    <dgm:cxn modelId="{AA10FDC8-D531-4281-A4B9-27238C3740E7}" type="presParOf" srcId="{74A659F4-BF32-42CB-A6C5-3059F9FF3EF5}" destId="{81347EB9-8779-496E-98A6-F350D316AFEB}" srcOrd="1" destOrd="0" presId="urn:microsoft.com/office/officeart/2005/8/layout/chevron1"/>
    <dgm:cxn modelId="{B3A7ED0C-C4B8-41E7-B1AC-4123B147DE91}" type="presParOf" srcId="{74A659F4-BF32-42CB-A6C5-3059F9FF3EF5}" destId="{0839EEE3-2477-40B8-8737-C6C419E6A5CA}" srcOrd="2" destOrd="0" presId="urn:microsoft.com/office/officeart/2005/8/layout/chevron1"/>
    <dgm:cxn modelId="{95B2988A-8329-45DE-9EB1-27752BE59E6B}" type="presParOf" srcId="{74A659F4-BF32-42CB-A6C5-3059F9FF3EF5}" destId="{B8BD3C91-DA41-4EED-9F8A-F3C2B08A6323}" srcOrd="3" destOrd="0" presId="urn:microsoft.com/office/officeart/2005/8/layout/chevron1"/>
    <dgm:cxn modelId="{C456BCA2-FD78-443D-9B83-A509D54ED733}" type="presParOf" srcId="{74A659F4-BF32-42CB-A6C5-3059F9FF3EF5}" destId="{C95C0794-C1EB-4710-A810-159B03CA888F}" srcOrd="4" destOrd="0" presId="urn:microsoft.com/office/officeart/2005/8/layout/chevron1"/>
    <dgm:cxn modelId="{4D81E989-03C3-48AA-835F-89498EBE401B}" type="presParOf" srcId="{74A659F4-BF32-42CB-A6C5-3059F9FF3EF5}" destId="{BE6B1B22-3BEE-4104-BA54-B827F6DE700D}" srcOrd="5" destOrd="0" presId="urn:microsoft.com/office/officeart/2005/8/layout/chevron1"/>
    <dgm:cxn modelId="{25B6DBB0-05B0-4999-9ADE-4DF321454BA4}" type="presParOf" srcId="{74A659F4-BF32-42CB-A6C5-3059F9FF3EF5}" destId="{DB4531DF-486A-445C-8E16-C971FBB63DBD}" srcOrd="6" destOrd="0" presId="urn:microsoft.com/office/officeart/2005/8/layout/chevron1"/>
    <dgm:cxn modelId="{D069622D-160F-4656-978C-63D3F82B000E}" type="presParOf" srcId="{74A659F4-BF32-42CB-A6C5-3059F9FF3EF5}" destId="{F4CE206F-C745-4BA1-9E5A-646D0F6BDCD3}" srcOrd="7" destOrd="0" presId="urn:microsoft.com/office/officeart/2005/8/layout/chevron1"/>
    <dgm:cxn modelId="{8D0AD6AF-05CB-4D86-8C68-F30A51489240}" type="presParOf" srcId="{74A659F4-BF32-42CB-A6C5-3059F9FF3EF5}" destId="{68570463-6BBB-41F8-AFBF-953D7CE3B4C4}" srcOrd="8" destOrd="0" presId="urn:microsoft.com/office/officeart/2005/8/layout/chevron1"/>
    <dgm:cxn modelId="{AEBCA492-7F23-4727-A626-9FBCE8C53C07}" type="presParOf" srcId="{74A659F4-BF32-42CB-A6C5-3059F9FF3EF5}" destId="{A2B5DDC1-906B-4648-A616-5D304FB379F8}" srcOrd="9" destOrd="0" presId="urn:microsoft.com/office/officeart/2005/8/layout/chevron1"/>
    <dgm:cxn modelId="{3F698EED-EDB2-43C7-9D73-1BA315760F22}" type="presParOf" srcId="{74A659F4-BF32-42CB-A6C5-3059F9FF3EF5}" destId="{5B692A29-B493-4B6A-873D-1806E0E36849}" srcOrd="10" destOrd="0" presId="urn:microsoft.com/office/officeart/2005/8/layout/chevron1"/>
    <dgm:cxn modelId="{BCBA2DC9-EE4D-4BFE-998E-A3A2E2FCE297}" type="presParOf" srcId="{74A659F4-BF32-42CB-A6C5-3059F9FF3EF5}" destId="{9806E6C0-E5A4-49EC-9A8A-B85C14032909}" srcOrd="11" destOrd="0" presId="urn:microsoft.com/office/officeart/2005/8/layout/chevron1"/>
    <dgm:cxn modelId="{99BE20CE-61D9-44AE-8964-C8EFBABB334F}" type="presParOf" srcId="{74A659F4-BF32-42CB-A6C5-3059F9FF3EF5}" destId="{BA4D7937-90AD-4B9F-942A-156B822EE204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52572-12E3-4E97-BCA9-C88010076543}">
      <dsp:nvSpPr>
        <dsp:cNvPr id="0" name=""/>
        <dsp:cNvSpPr/>
      </dsp:nvSpPr>
      <dsp:spPr>
        <a:xfrm>
          <a:off x="0" y="205717"/>
          <a:ext cx="926759" cy="2400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5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8</a:t>
          </a:r>
          <a:r>
            <a:rPr kumimoji="1" lang="ja-JP" altLang="en-US" sz="105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月</a:t>
          </a:r>
        </a:p>
      </dsp:txBody>
      <dsp:txXfrm>
        <a:off x="120015" y="205717"/>
        <a:ext cx="686729" cy="240030"/>
      </dsp:txXfrm>
    </dsp:sp>
    <dsp:sp modelId="{0839EEE3-2477-40B8-8737-C6C419E6A5CA}">
      <dsp:nvSpPr>
        <dsp:cNvPr id="0" name=""/>
        <dsp:cNvSpPr/>
      </dsp:nvSpPr>
      <dsp:spPr>
        <a:xfrm>
          <a:off x="834083" y="205717"/>
          <a:ext cx="926759" cy="240030"/>
        </a:xfrm>
        <a:prstGeom prst="chevron">
          <a:avLst/>
        </a:prstGeom>
        <a:solidFill>
          <a:schemeClr val="accent3">
            <a:hueOff val="686194"/>
            <a:satOff val="4119"/>
            <a:lumOff val="31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5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9</a:t>
          </a:r>
          <a:r>
            <a:rPr kumimoji="1" lang="ja-JP" altLang="en-US" sz="105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月</a:t>
          </a:r>
        </a:p>
      </dsp:txBody>
      <dsp:txXfrm>
        <a:off x="954098" y="205717"/>
        <a:ext cx="686729" cy="240030"/>
      </dsp:txXfrm>
    </dsp:sp>
    <dsp:sp modelId="{C95C0794-C1EB-4710-A810-159B03CA888F}">
      <dsp:nvSpPr>
        <dsp:cNvPr id="0" name=""/>
        <dsp:cNvSpPr/>
      </dsp:nvSpPr>
      <dsp:spPr>
        <a:xfrm>
          <a:off x="1668167" y="205717"/>
          <a:ext cx="926759" cy="240030"/>
        </a:xfrm>
        <a:prstGeom prst="chevron">
          <a:avLst/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5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10</a:t>
          </a:r>
          <a:r>
            <a:rPr kumimoji="1" lang="ja-JP" altLang="en-US" sz="105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月</a:t>
          </a:r>
        </a:p>
      </dsp:txBody>
      <dsp:txXfrm>
        <a:off x="1788182" y="205717"/>
        <a:ext cx="686729" cy="240030"/>
      </dsp:txXfrm>
    </dsp:sp>
    <dsp:sp modelId="{DB4531DF-486A-445C-8E16-C971FBB63DBD}">
      <dsp:nvSpPr>
        <dsp:cNvPr id="0" name=""/>
        <dsp:cNvSpPr/>
      </dsp:nvSpPr>
      <dsp:spPr>
        <a:xfrm>
          <a:off x="2502251" y="205717"/>
          <a:ext cx="926759" cy="240030"/>
        </a:xfrm>
        <a:prstGeom prst="chevron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5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11</a:t>
          </a:r>
          <a:r>
            <a:rPr kumimoji="1" lang="ja-JP" altLang="en-US" sz="105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月</a:t>
          </a:r>
        </a:p>
      </dsp:txBody>
      <dsp:txXfrm>
        <a:off x="2622266" y="205717"/>
        <a:ext cx="686729" cy="240030"/>
      </dsp:txXfrm>
    </dsp:sp>
    <dsp:sp modelId="{68570463-6BBB-41F8-AFBF-953D7CE3B4C4}">
      <dsp:nvSpPr>
        <dsp:cNvPr id="0" name=""/>
        <dsp:cNvSpPr/>
      </dsp:nvSpPr>
      <dsp:spPr>
        <a:xfrm>
          <a:off x="3336335" y="205717"/>
          <a:ext cx="926759" cy="240030"/>
        </a:xfrm>
        <a:prstGeom prst="chevron">
          <a:avLst/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5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12</a:t>
          </a:r>
          <a:r>
            <a:rPr kumimoji="1" lang="ja-JP" altLang="en-US" sz="105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月</a:t>
          </a:r>
        </a:p>
      </dsp:txBody>
      <dsp:txXfrm>
        <a:off x="3456350" y="205717"/>
        <a:ext cx="686729" cy="240030"/>
      </dsp:txXfrm>
    </dsp:sp>
    <dsp:sp modelId="{5B692A29-B493-4B6A-873D-1806E0E36849}">
      <dsp:nvSpPr>
        <dsp:cNvPr id="0" name=""/>
        <dsp:cNvSpPr/>
      </dsp:nvSpPr>
      <dsp:spPr>
        <a:xfrm>
          <a:off x="4170419" y="205717"/>
          <a:ext cx="926759" cy="240030"/>
        </a:xfrm>
        <a:prstGeom prst="chevron">
          <a:avLst/>
        </a:prstGeom>
        <a:solidFill>
          <a:schemeClr val="accent3">
            <a:hueOff val="3430969"/>
            <a:satOff val="20593"/>
            <a:lumOff val="15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5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1</a:t>
          </a:r>
          <a:r>
            <a:rPr kumimoji="1" lang="ja-JP" altLang="en-US" sz="105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月</a:t>
          </a:r>
        </a:p>
      </dsp:txBody>
      <dsp:txXfrm>
        <a:off x="4290434" y="205717"/>
        <a:ext cx="686729" cy="240030"/>
      </dsp:txXfrm>
    </dsp:sp>
    <dsp:sp modelId="{BA4D7937-90AD-4B9F-942A-156B822EE204}">
      <dsp:nvSpPr>
        <dsp:cNvPr id="0" name=""/>
        <dsp:cNvSpPr/>
      </dsp:nvSpPr>
      <dsp:spPr>
        <a:xfrm>
          <a:off x="5004503" y="205717"/>
          <a:ext cx="926759" cy="240030"/>
        </a:xfrm>
        <a:prstGeom prst="chevron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5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2</a:t>
          </a:r>
          <a:r>
            <a:rPr kumimoji="1" lang="ja-JP" altLang="en-US" sz="105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月</a:t>
          </a:r>
        </a:p>
      </dsp:txBody>
      <dsp:txXfrm>
        <a:off x="5124518" y="205717"/>
        <a:ext cx="686729" cy="240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665A-4046-4DF9-A221-1D3F267F7547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0CFB-CCEA-4C5D-B0D8-44506FED5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39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665A-4046-4DF9-A221-1D3F267F7547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0CFB-CCEA-4C5D-B0D8-44506FED5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08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665A-4046-4DF9-A221-1D3F267F7547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0CFB-CCEA-4C5D-B0D8-44506FED5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96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665A-4046-4DF9-A221-1D3F267F7547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0CFB-CCEA-4C5D-B0D8-44506FED5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27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665A-4046-4DF9-A221-1D3F267F7547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0CFB-CCEA-4C5D-B0D8-44506FED5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11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665A-4046-4DF9-A221-1D3F267F7547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0CFB-CCEA-4C5D-B0D8-44506FED5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04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665A-4046-4DF9-A221-1D3F267F7547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0CFB-CCEA-4C5D-B0D8-44506FED5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18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665A-4046-4DF9-A221-1D3F267F7547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0CFB-CCEA-4C5D-B0D8-44506FED5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16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665A-4046-4DF9-A221-1D3F267F7547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0CFB-CCEA-4C5D-B0D8-44506FED5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43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665A-4046-4DF9-A221-1D3F267F7547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0CFB-CCEA-4C5D-B0D8-44506FED5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91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665A-4046-4DF9-A221-1D3F267F7547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F0CFB-CCEA-4C5D-B0D8-44506FED5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18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02665A-4046-4DF9-A221-1D3F267F7547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6F0CFB-CCEA-4C5D-B0D8-44506FED5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6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microsoft.com/office/2014/relationships/chartEx" Target="../charts/chartEx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sv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0.png"/><Relationship Id="rId3" Type="http://schemas.openxmlformats.org/officeDocument/2006/relationships/diagramData" Target="../diagrams/data1.xml"/><Relationship Id="rId21" Type="http://schemas.openxmlformats.org/officeDocument/2006/relationships/image" Target="../media/image8.png"/><Relationship Id="rId7" Type="http://schemas.microsoft.com/office/2007/relationships/diagramDrawing" Target="../diagrams/drawing1.xml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.svg"/><Relationship Id="rId23" Type="http://schemas.openxmlformats.org/officeDocument/2006/relationships/image" Target="../media/image10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svg"/><Relationship Id="rId14" Type="http://schemas.openxmlformats.org/officeDocument/2006/relationships/image" Target="../media/image6.png"/><Relationship Id="rId22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AF81A27A-287E-B13B-F689-D30979970D13}"/>
              </a:ext>
            </a:extLst>
          </p:cNvPr>
          <p:cNvGrpSpPr/>
          <p:nvPr/>
        </p:nvGrpSpPr>
        <p:grpSpPr>
          <a:xfrm>
            <a:off x="-6196461" y="-565618"/>
            <a:ext cx="13034739" cy="9130949"/>
            <a:chOff x="-5889259" y="-502165"/>
            <a:chExt cx="13034739" cy="9130949"/>
          </a:xfrm>
        </p:grpSpPr>
        <mc:AlternateContent xmlns:mc="http://schemas.openxmlformats.org/markup-compatibility/2006" xmlns:cx4="http://schemas.microsoft.com/office/drawing/2016/5/10/chartex">
          <mc:Choice Requires="cx4">
            <p:graphicFrame>
              <p:nvGraphicFramePr>
                <p:cNvPr id="86" name="グラフ 85">
                  <a:extLst>
                    <a:ext uri="{FF2B5EF4-FFF2-40B4-BE49-F238E27FC236}">
                      <a16:creationId xmlns:a16="http://schemas.microsoft.com/office/drawing/2014/main" id="{6F97F3E9-C237-B2A6-4E7A-6909F6319F8F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363411416"/>
                    </p:ext>
                  </p:extLst>
                </p:nvPr>
              </p:nvGraphicFramePr>
              <p:xfrm>
                <a:off x="-5889259" y="-502165"/>
                <a:ext cx="13034739" cy="9130949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"/>
                </a:graphicData>
              </a:graphic>
            </p:graphicFrame>
          </mc:Choice>
          <mc:Fallback xmlns="">
            <p:pic>
              <p:nvPicPr>
                <p:cNvPr id="86" name="グラフ 85">
                  <a:extLst>
                    <a:ext uri="{FF2B5EF4-FFF2-40B4-BE49-F238E27FC236}">
                      <a16:creationId xmlns:a16="http://schemas.microsoft.com/office/drawing/2014/main" id="{6F97F3E9-C237-B2A6-4E7A-6909F6319F8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6203163" y="-502165"/>
                  <a:ext cx="13034739" cy="9130949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7E5DA512-2BA6-CADA-A260-2D6B444DD9A9}"/>
                </a:ext>
              </a:extLst>
            </p:cNvPr>
            <p:cNvSpPr txBox="1"/>
            <p:nvPr/>
          </p:nvSpPr>
          <p:spPr>
            <a:xfrm>
              <a:off x="1873230" y="5570535"/>
              <a:ext cx="12889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r>
                <a:rPr kumimoji="1" lang="ja-JP" altLang="en-US" sz="1600" b="1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ベトナム</a:t>
              </a:r>
              <a:endParaRPr kumimoji="1" lang="ja-JP" altLang="en-US" sz="7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C391CE3B-56D7-65EA-F4D3-3119AF3F2F6B}"/>
                </a:ext>
              </a:extLst>
            </p:cNvPr>
            <p:cNvSpPr txBox="1"/>
            <p:nvPr/>
          </p:nvSpPr>
          <p:spPr>
            <a:xfrm>
              <a:off x="1020022" y="7958764"/>
              <a:ext cx="1507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r>
                <a:rPr kumimoji="1" lang="ja-JP" altLang="en-US" sz="1600" b="1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マレーシア</a:t>
              </a:r>
              <a:endParaRPr kumimoji="1" lang="ja-JP" altLang="en-US" sz="7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4D518DAE-982C-3785-2195-541E5B564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420" y="4989117"/>
              <a:ext cx="937572" cy="62555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9CC75A87-59A2-F9DD-FB51-CCA7F351E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041" y="7341702"/>
              <a:ext cx="938325" cy="6255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22DCA891-8A32-77FC-F17A-0114F26D5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020" y="3889433"/>
              <a:ext cx="914401" cy="6096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グラフィックス 59" descr="マーカー 単色塗りつぶし">
              <a:extLst>
                <a:ext uri="{FF2B5EF4-FFF2-40B4-BE49-F238E27FC236}">
                  <a16:creationId xmlns:a16="http://schemas.microsoft.com/office/drawing/2014/main" id="{2AAB16D2-8D06-AA68-CA17-998524AD5787}"/>
                </a:ext>
              </a:extLst>
            </p:cNvPr>
            <p:cNvSpPr/>
            <p:nvPr/>
          </p:nvSpPr>
          <p:spPr>
            <a:xfrm>
              <a:off x="1417268" y="4331580"/>
              <a:ext cx="329156" cy="534663"/>
            </a:xfrm>
            <a:custGeom>
              <a:avLst/>
              <a:gdLst>
                <a:gd name="connsiteX0" fmla="*/ 199373 w 398745"/>
                <a:gd name="connsiteY0" fmla="*/ 285750 h 647700"/>
                <a:gd name="connsiteX1" fmla="*/ 113648 w 398745"/>
                <a:gd name="connsiteY1" fmla="*/ 200025 h 647700"/>
                <a:gd name="connsiteX2" fmla="*/ 199373 w 398745"/>
                <a:gd name="connsiteY2" fmla="*/ 114300 h 647700"/>
                <a:gd name="connsiteX3" fmla="*/ 285098 w 398745"/>
                <a:gd name="connsiteY3" fmla="*/ 200025 h 647700"/>
                <a:gd name="connsiteX4" fmla="*/ 199373 w 398745"/>
                <a:gd name="connsiteY4" fmla="*/ 285750 h 647700"/>
                <a:gd name="connsiteX5" fmla="*/ 199373 w 398745"/>
                <a:gd name="connsiteY5" fmla="*/ 0 h 647700"/>
                <a:gd name="connsiteX6" fmla="*/ 34590 w 398745"/>
                <a:gd name="connsiteY6" fmla="*/ 87630 h 647700"/>
                <a:gd name="connsiteX7" fmla="*/ 13635 w 398745"/>
                <a:gd name="connsiteY7" fmla="*/ 273368 h 647700"/>
                <a:gd name="connsiteX8" fmla="*/ 104123 w 398745"/>
                <a:gd name="connsiteY8" fmla="*/ 473393 h 647700"/>
                <a:gd name="connsiteX9" fmla="*/ 182228 w 398745"/>
                <a:gd name="connsiteY9" fmla="*/ 637223 h 647700"/>
                <a:gd name="connsiteX10" fmla="*/ 199373 w 398745"/>
                <a:gd name="connsiteY10" fmla="*/ 647700 h 647700"/>
                <a:gd name="connsiteX11" fmla="*/ 216518 w 398745"/>
                <a:gd name="connsiteY11" fmla="*/ 637223 h 647700"/>
                <a:gd name="connsiteX12" fmla="*/ 294623 w 398745"/>
                <a:gd name="connsiteY12" fmla="*/ 473393 h 647700"/>
                <a:gd name="connsiteX13" fmla="*/ 385110 w 398745"/>
                <a:gd name="connsiteY13" fmla="*/ 273368 h 647700"/>
                <a:gd name="connsiteX14" fmla="*/ 364155 w 398745"/>
                <a:gd name="connsiteY14" fmla="*/ 87630 h 647700"/>
                <a:gd name="connsiteX15" fmla="*/ 199373 w 398745"/>
                <a:gd name="connsiteY15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8745" h="647700">
                  <a:moveTo>
                    <a:pt x="199373" y="285750"/>
                  </a:moveTo>
                  <a:cubicBezTo>
                    <a:pt x="151748" y="285750"/>
                    <a:pt x="113648" y="247650"/>
                    <a:pt x="113648" y="200025"/>
                  </a:cubicBezTo>
                  <a:cubicBezTo>
                    <a:pt x="113648" y="152400"/>
                    <a:pt x="151748" y="114300"/>
                    <a:pt x="199373" y="114300"/>
                  </a:cubicBezTo>
                  <a:cubicBezTo>
                    <a:pt x="246998" y="114300"/>
                    <a:pt x="285098" y="152400"/>
                    <a:pt x="285098" y="200025"/>
                  </a:cubicBezTo>
                  <a:cubicBezTo>
                    <a:pt x="285098" y="247650"/>
                    <a:pt x="246998" y="285750"/>
                    <a:pt x="199373" y="285750"/>
                  </a:cubicBezTo>
                  <a:close/>
                  <a:moveTo>
                    <a:pt x="199373" y="0"/>
                  </a:moveTo>
                  <a:cubicBezTo>
                    <a:pt x="133650" y="0"/>
                    <a:pt x="71738" y="32385"/>
                    <a:pt x="34590" y="87630"/>
                  </a:cubicBezTo>
                  <a:cubicBezTo>
                    <a:pt x="-2557" y="141923"/>
                    <a:pt x="-10177" y="211455"/>
                    <a:pt x="13635" y="273368"/>
                  </a:cubicBezTo>
                  <a:lnTo>
                    <a:pt x="104123" y="473393"/>
                  </a:lnTo>
                  <a:lnTo>
                    <a:pt x="182228" y="637223"/>
                  </a:lnTo>
                  <a:cubicBezTo>
                    <a:pt x="185085" y="643890"/>
                    <a:pt x="191753" y="647700"/>
                    <a:pt x="199373" y="647700"/>
                  </a:cubicBezTo>
                  <a:cubicBezTo>
                    <a:pt x="206993" y="647700"/>
                    <a:pt x="213660" y="643890"/>
                    <a:pt x="216518" y="637223"/>
                  </a:cubicBezTo>
                  <a:lnTo>
                    <a:pt x="294623" y="473393"/>
                  </a:lnTo>
                  <a:lnTo>
                    <a:pt x="385110" y="273368"/>
                  </a:lnTo>
                  <a:cubicBezTo>
                    <a:pt x="408923" y="211455"/>
                    <a:pt x="401303" y="141923"/>
                    <a:pt x="364155" y="87630"/>
                  </a:cubicBezTo>
                  <a:cubicBezTo>
                    <a:pt x="327008" y="32385"/>
                    <a:pt x="265095" y="0"/>
                    <a:pt x="199373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ja-JP" altLang="en-US" dirty="0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3A46CF74-248B-32AA-8631-281E475E0071}"/>
                </a:ext>
              </a:extLst>
            </p:cNvPr>
            <p:cNvSpPr txBox="1"/>
            <p:nvPr/>
          </p:nvSpPr>
          <p:spPr>
            <a:xfrm>
              <a:off x="3403125" y="4461806"/>
              <a:ext cx="812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r>
                <a:rPr kumimoji="1" lang="ja-JP" altLang="en-US" sz="1600" b="1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台　湾</a:t>
              </a:r>
              <a:endParaRPr kumimoji="1" lang="ja-JP" altLang="en-US" sz="7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1" name="グラフィックス 59" descr="マーカー 単色塗りつぶし">
              <a:extLst>
                <a:ext uri="{FF2B5EF4-FFF2-40B4-BE49-F238E27FC236}">
                  <a16:creationId xmlns:a16="http://schemas.microsoft.com/office/drawing/2014/main" id="{78D08AF4-C8BF-FE70-BDE9-64040C413C11}"/>
                </a:ext>
              </a:extLst>
            </p:cNvPr>
            <p:cNvSpPr/>
            <p:nvPr/>
          </p:nvSpPr>
          <p:spPr>
            <a:xfrm>
              <a:off x="855738" y="6434468"/>
              <a:ext cx="329156" cy="534663"/>
            </a:xfrm>
            <a:custGeom>
              <a:avLst/>
              <a:gdLst>
                <a:gd name="connsiteX0" fmla="*/ 199373 w 398745"/>
                <a:gd name="connsiteY0" fmla="*/ 285750 h 647700"/>
                <a:gd name="connsiteX1" fmla="*/ 113648 w 398745"/>
                <a:gd name="connsiteY1" fmla="*/ 200025 h 647700"/>
                <a:gd name="connsiteX2" fmla="*/ 199373 w 398745"/>
                <a:gd name="connsiteY2" fmla="*/ 114300 h 647700"/>
                <a:gd name="connsiteX3" fmla="*/ 285098 w 398745"/>
                <a:gd name="connsiteY3" fmla="*/ 200025 h 647700"/>
                <a:gd name="connsiteX4" fmla="*/ 199373 w 398745"/>
                <a:gd name="connsiteY4" fmla="*/ 285750 h 647700"/>
                <a:gd name="connsiteX5" fmla="*/ 199373 w 398745"/>
                <a:gd name="connsiteY5" fmla="*/ 0 h 647700"/>
                <a:gd name="connsiteX6" fmla="*/ 34590 w 398745"/>
                <a:gd name="connsiteY6" fmla="*/ 87630 h 647700"/>
                <a:gd name="connsiteX7" fmla="*/ 13635 w 398745"/>
                <a:gd name="connsiteY7" fmla="*/ 273368 h 647700"/>
                <a:gd name="connsiteX8" fmla="*/ 104123 w 398745"/>
                <a:gd name="connsiteY8" fmla="*/ 473393 h 647700"/>
                <a:gd name="connsiteX9" fmla="*/ 182228 w 398745"/>
                <a:gd name="connsiteY9" fmla="*/ 637223 h 647700"/>
                <a:gd name="connsiteX10" fmla="*/ 199373 w 398745"/>
                <a:gd name="connsiteY10" fmla="*/ 647700 h 647700"/>
                <a:gd name="connsiteX11" fmla="*/ 216518 w 398745"/>
                <a:gd name="connsiteY11" fmla="*/ 637223 h 647700"/>
                <a:gd name="connsiteX12" fmla="*/ 294623 w 398745"/>
                <a:gd name="connsiteY12" fmla="*/ 473393 h 647700"/>
                <a:gd name="connsiteX13" fmla="*/ 385110 w 398745"/>
                <a:gd name="connsiteY13" fmla="*/ 273368 h 647700"/>
                <a:gd name="connsiteX14" fmla="*/ 364155 w 398745"/>
                <a:gd name="connsiteY14" fmla="*/ 87630 h 647700"/>
                <a:gd name="connsiteX15" fmla="*/ 199373 w 398745"/>
                <a:gd name="connsiteY15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8745" h="647700">
                  <a:moveTo>
                    <a:pt x="199373" y="285750"/>
                  </a:moveTo>
                  <a:cubicBezTo>
                    <a:pt x="151748" y="285750"/>
                    <a:pt x="113648" y="247650"/>
                    <a:pt x="113648" y="200025"/>
                  </a:cubicBezTo>
                  <a:cubicBezTo>
                    <a:pt x="113648" y="152400"/>
                    <a:pt x="151748" y="114300"/>
                    <a:pt x="199373" y="114300"/>
                  </a:cubicBezTo>
                  <a:cubicBezTo>
                    <a:pt x="246998" y="114300"/>
                    <a:pt x="285098" y="152400"/>
                    <a:pt x="285098" y="200025"/>
                  </a:cubicBezTo>
                  <a:cubicBezTo>
                    <a:pt x="285098" y="247650"/>
                    <a:pt x="246998" y="285750"/>
                    <a:pt x="199373" y="285750"/>
                  </a:cubicBezTo>
                  <a:close/>
                  <a:moveTo>
                    <a:pt x="199373" y="0"/>
                  </a:moveTo>
                  <a:cubicBezTo>
                    <a:pt x="133650" y="0"/>
                    <a:pt x="71738" y="32385"/>
                    <a:pt x="34590" y="87630"/>
                  </a:cubicBezTo>
                  <a:cubicBezTo>
                    <a:pt x="-2557" y="141923"/>
                    <a:pt x="-10177" y="211455"/>
                    <a:pt x="13635" y="273368"/>
                  </a:cubicBezTo>
                  <a:lnTo>
                    <a:pt x="104123" y="473393"/>
                  </a:lnTo>
                  <a:lnTo>
                    <a:pt x="182228" y="637223"/>
                  </a:lnTo>
                  <a:cubicBezTo>
                    <a:pt x="185085" y="643890"/>
                    <a:pt x="191753" y="647700"/>
                    <a:pt x="199373" y="647700"/>
                  </a:cubicBezTo>
                  <a:cubicBezTo>
                    <a:pt x="206993" y="647700"/>
                    <a:pt x="213660" y="643890"/>
                    <a:pt x="216518" y="637223"/>
                  </a:cubicBezTo>
                  <a:lnTo>
                    <a:pt x="294623" y="473393"/>
                  </a:lnTo>
                  <a:lnTo>
                    <a:pt x="385110" y="273368"/>
                  </a:lnTo>
                  <a:cubicBezTo>
                    <a:pt x="408923" y="211455"/>
                    <a:pt x="401303" y="141923"/>
                    <a:pt x="364155" y="87630"/>
                  </a:cubicBezTo>
                  <a:cubicBezTo>
                    <a:pt x="327008" y="32385"/>
                    <a:pt x="265095" y="0"/>
                    <a:pt x="199373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ja-JP" altLang="en-US" dirty="0"/>
            </a:p>
          </p:txBody>
        </p:sp>
        <p:sp>
          <p:nvSpPr>
            <p:cNvPr id="32" name="グラフィックス 59" descr="マーカー 単色塗りつぶし">
              <a:extLst>
                <a:ext uri="{FF2B5EF4-FFF2-40B4-BE49-F238E27FC236}">
                  <a16:creationId xmlns:a16="http://schemas.microsoft.com/office/drawing/2014/main" id="{5F4984EE-D7A6-21F5-056E-C83DDEB64A67}"/>
                </a:ext>
              </a:extLst>
            </p:cNvPr>
            <p:cNvSpPr/>
            <p:nvPr/>
          </p:nvSpPr>
          <p:spPr>
            <a:xfrm>
              <a:off x="2907158" y="3883900"/>
              <a:ext cx="329156" cy="534663"/>
            </a:xfrm>
            <a:custGeom>
              <a:avLst/>
              <a:gdLst>
                <a:gd name="connsiteX0" fmla="*/ 199373 w 398745"/>
                <a:gd name="connsiteY0" fmla="*/ 285750 h 647700"/>
                <a:gd name="connsiteX1" fmla="*/ 113648 w 398745"/>
                <a:gd name="connsiteY1" fmla="*/ 200025 h 647700"/>
                <a:gd name="connsiteX2" fmla="*/ 199373 w 398745"/>
                <a:gd name="connsiteY2" fmla="*/ 114300 h 647700"/>
                <a:gd name="connsiteX3" fmla="*/ 285098 w 398745"/>
                <a:gd name="connsiteY3" fmla="*/ 200025 h 647700"/>
                <a:gd name="connsiteX4" fmla="*/ 199373 w 398745"/>
                <a:gd name="connsiteY4" fmla="*/ 285750 h 647700"/>
                <a:gd name="connsiteX5" fmla="*/ 199373 w 398745"/>
                <a:gd name="connsiteY5" fmla="*/ 0 h 647700"/>
                <a:gd name="connsiteX6" fmla="*/ 34590 w 398745"/>
                <a:gd name="connsiteY6" fmla="*/ 87630 h 647700"/>
                <a:gd name="connsiteX7" fmla="*/ 13635 w 398745"/>
                <a:gd name="connsiteY7" fmla="*/ 273368 h 647700"/>
                <a:gd name="connsiteX8" fmla="*/ 104123 w 398745"/>
                <a:gd name="connsiteY8" fmla="*/ 473393 h 647700"/>
                <a:gd name="connsiteX9" fmla="*/ 182228 w 398745"/>
                <a:gd name="connsiteY9" fmla="*/ 637223 h 647700"/>
                <a:gd name="connsiteX10" fmla="*/ 199373 w 398745"/>
                <a:gd name="connsiteY10" fmla="*/ 647700 h 647700"/>
                <a:gd name="connsiteX11" fmla="*/ 216518 w 398745"/>
                <a:gd name="connsiteY11" fmla="*/ 637223 h 647700"/>
                <a:gd name="connsiteX12" fmla="*/ 294623 w 398745"/>
                <a:gd name="connsiteY12" fmla="*/ 473393 h 647700"/>
                <a:gd name="connsiteX13" fmla="*/ 385110 w 398745"/>
                <a:gd name="connsiteY13" fmla="*/ 273368 h 647700"/>
                <a:gd name="connsiteX14" fmla="*/ 364155 w 398745"/>
                <a:gd name="connsiteY14" fmla="*/ 87630 h 647700"/>
                <a:gd name="connsiteX15" fmla="*/ 199373 w 398745"/>
                <a:gd name="connsiteY15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8745" h="647700">
                  <a:moveTo>
                    <a:pt x="199373" y="285750"/>
                  </a:moveTo>
                  <a:cubicBezTo>
                    <a:pt x="151748" y="285750"/>
                    <a:pt x="113648" y="247650"/>
                    <a:pt x="113648" y="200025"/>
                  </a:cubicBezTo>
                  <a:cubicBezTo>
                    <a:pt x="113648" y="152400"/>
                    <a:pt x="151748" y="114300"/>
                    <a:pt x="199373" y="114300"/>
                  </a:cubicBezTo>
                  <a:cubicBezTo>
                    <a:pt x="246998" y="114300"/>
                    <a:pt x="285098" y="152400"/>
                    <a:pt x="285098" y="200025"/>
                  </a:cubicBezTo>
                  <a:cubicBezTo>
                    <a:pt x="285098" y="247650"/>
                    <a:pt x="246998" y="285750"/>
                    <a:pt x="199373" y="285750"/>
                  </a:cubicBezTo>
                  <a:close/>
                  <a:moveTo>
                    <a:pt x="199373" y="0"/>
                  </a:moveTo>
                  <a:cubicBezTo>
                    <a:pt x="133650" y="0"/>
                    <a:pt x="71738" y="32385"/>
                    <a:pt x="34590" y="87630"/>
                  </a:cubicBezTo>
                  <a:cubicBezTo>
                    <a:pt x="-2557" y="141923"/>
                    <a:pt x="-10177" y="211455"/>
                    <a:pt x="13635" y="273368"/>
                  </a:cubicBezTo>
                  <a:lnTo>
                    <a:pt x="104123" y="473393"/>
                  </a:lnTo>
                  <a:lnTo>
                    <a:pt x="182228" y="637223"/>
                  </a:lnTo>
                  <a:cubicBezTo>
                    <a:pt x="185085" y="643890"/>
                    <a:pt x="191753" y="647700"/>
                    <a:pt x="199373" y="647700"/>
                  </a:cubicBezTo>
                  <a:cubicBezTo>
                    <a:pt x="206993" y="647700"/>
                    <a:pt x="213660" y="643890"/>
                    <a:pt x="216518" y="637223"/>
                  </a:cubicBezTo>
                  <a:lnTo>
                    <a:pt x="294623" y="473393"/>
                  </a:lnTo>
                  <a:lnTo>
                    <a:pt x="385110" y="273368"/>
                  </a:lnTo>
                  <a:cubicBezTo>
                    <a:pt x="408923" y="211455"/>
                    <a:pt x="401303" y="141923"/>
                    <a:pt x="364155" y="87630"/>
                  </a:cubicBezTo>
                  <a:cubicBezTo>
                    <a:pt x="327008" y="32385"/>
                    <a:pt x="265095" y="0"/>
                    <a:pt x="199373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ja-JP" altLang="en-US" dirty="0"/>
            </a:p>
          </p:txBody>
        </p:sp>
      </p:grp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43FE36F8-1B6A-B282-8E81-B94BF3E75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302609"/>
              </p:ext>
            </p:extLst>
          </p:nvPr>
        </p:nvGraphicFramePr>
        <p:xfrm>
          <a:off x="2087076" y="1518428"/>
          <a:ext cx="1017998" cy="964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99">
                  <a:extLst>
                    <a:ext uri="{9D8B030D-6E8A-4147-A177-3AD203B41FA5}">
                      <a16:colId xmlns:a16="http://schemas.microsoft.com/office/drawing/2014/main" val="2928906685"/>
                    </a:ext>
                  </a:extLst>
                </a:gridCol>
                <a:gridCol w="508999">
                  <a:extLst>
                    <a:ext uri="{9D8B030D-6E8A-4147-A177-3AD203B41FA5}">
                      <a16:colId xmlns:a16="http://schemas.microsoft.com/office/drawing/2014/main" val="949225165"/>
                    </a:ext>
                  </a:extLst>
                </a:gridCol>
              </a:tblGrid>
              <a:tr h="4824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参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加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64134"/>
                  </a:ext>
                </a:extLst>
              </a:tr>
              <a:tr h="4824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企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業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77982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E1D58357-1162-3113-ABEA-4996B8CCA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4041"/>
              </p:ext>
            </p:extLst>
          </p:nvPr>
        </p:nvGraphicFramePr>
        <p:xfrm>
          <a:off x="3116258" y="1518140"/>
          <a:ext cx="3021249" cy="95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083">
                  <a:extLst>
                    <a:ext uri="{9D8B030D-6E8A-4147-A177-3AD203B41FA5}">
                      <a16:colId xmlns:a16="http://schemas.microsoft.com/office/drawing/2014/main" val="2928906685"/>
                    </a:ext>
                  </a:extLst>
                </a:gridCol>
                <a:gridCol w="1007083">
                  <a:extLst>
                    <a:ext uri="{9D8B030D-6E8A-4147-A177-3AD203B41FA5}">
                      <a16:colId xmlns:a16="http://schemas.microsoft.com/office/drawing/2014/main" val="949225165"/>
                    </a:ext>
                  </a:extLst>
                </a:gridCol>
                <a:gridCol w="1007083">
                  <a:extLst>
                    <a:ext uri="{9D8B030D-6E8A-4147-A177-3AD203B41FA5}">
                      <a16:colId xmlns:a16="http://schemas.microsoft.com/office/drawing/2014/main" val="2132801770"/>
                    </a:ext>
                  </a:extLst>
                </a:gridCol>
              </a:tblGrid>
              <a:tr h="9575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800" b="1" cap="none" spc="50" dirty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募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u="none" cap="none" spc="50" dirty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集</a:t>
                      </a:r>
                      <a:endParaRPr kumimoji="1" lang="en-US" altLang="ja-JP" sz="4800" b="1" u="none" cap="none" spc="50" dirty="0">
                        <a:ln w="0"/>
                        <a:solidFill>
                          <a:srgbClr val="00B0F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800" b="1" cap="none" spc="50" dirty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中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64134"/>
                  </a:ext>
                </a:extLst>
              </a:tr>
            </a:tbl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B4DB49E-A6E8-4352-02AF-5F071FB22E3C}"/>
              </a:ext>
            </a:extLst>
          </p:cNvPr>
          <p:cNvSpPr txBox="1"/>
          <p:nvPr/>
        </p:nvSpPr>
        <p:spPr>
          <a:xfrm>
            <a:off x="360960" y="2638071"/>
            <a:ext cx="631279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輸出成功の第一歩！</a:t>
            </a:r>
            <a:r>
              <a:rPr kumimoji="1" lang="ja-JP" altLang="en-US" sz="20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台湾・ベトナム・マレーシア</a:t>
            </a:r>
            <a:r>
              <a:rPr kumimoji="1"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endParaRPr kumimoji="1" lang="en-US" altLang="ja-JP" sz="20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「マーケットイン」視点</a:t>
            </a:r>
            <a:r>
              <a:rPr kumimoji="1" lang="ja-JP" altLang="en-US" sz="2000" b="1" baseline="30000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＊</a:t>
            </a:r>
            <a:r>
              <a:rPr kumimoji="1"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のマーケティングリサーチに</a:t>
            </a:r>
            <a:endParaRPr kumimoji="1" lang="en-US" altLang="ja-JP" sz="20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挑戦しませんか！</a:t>
            </a:r>
            <a:endParaRPr kumimoji="1" lang="en-US" altLang="ja-JP" sz="20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9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＊「マーケットイン」：市場や顧客の視点に立って商品の開発や改良を行うこと。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D37BFE2-2D3A-3C33-B6B8-5F7592475463}"/>
              </a:ext>
            </a:extLst>
          </p:cNvPr>
          <p:cNvSpPr txBox="1"/>
          <p:nvPr/>
        </p:nvSpPr>
        <p:spPr>
          <a:xfrm>
            <a:off x="734490" y="863317"/>
            <a:ext cx="5397945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kumimoji="1" lang="ja-JP" altLang="en-US" sz="1400" b="1" spc="3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令和６年度</a:t>
            </a:r>
            <a:endParaRPr kumimoji="1" lang="en-US" altLang="ja-JP" sz="1400" b="1" spc="3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300"/>
              </a:lnSpc>
            </a:pPr>
            <a:r>
              <a:rPr kumimoji="1" lang="ja-JP" altLang="en-US" sz="2400" b="1" spc="-15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埼玉県海外テストマーケティング支援事業</a:t>
            </a: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9D1D48DC-36C3-DE2C-9B1E-D916D7C109D5}"/>
              </a:ext>
            </a:extLst>
          </p:cNvPr>
          <p:cNvGrpSpPr/>
          <p:nvPr/>
        </p:nvGrpSpPr>
        <p:grpSpPr>
          <a:xfrm>
            <a:off x="9863" y="93709"/>
            <a:ext cx="1077346" cy="953678"/>
            <a:chOff x="227441" y="16708"/>
            <a:chExt cx="819150" cy="712393"/>
          </a:xfrm>
        </p:grpSpPr>
        <p:pic>
          <p:nvPicPr>
            <p:cNvPr id="72" name="図 71" descr="食品, 挿絵 が含まれている画像">
              <a:extLst>
                <a:ext uri="{FF2B5EF4-FFF2-40B4-BE49-F238E27FC236}">
                  <a16:creationId xmlns:a16="http://schemas.microsoft.com/office/drawing/2014/main" id="{49B75DB9-0859-E044-1CBF-F79A0A553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4" y="16708"/>
              <a:ext cx="644265" cy="507295"/>
            </a:xfrm>
            <a:prstGeom prst="rect">
              <a:avLst/>
            </a:prstGeom>
          </p:spPr>
        </p:pic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1135B25C-2654-0640-9EF9-C68C63806D48}"/>
                </a:ext>
              </a:extLst>
            </p:cNvPr>
            <p:cNvSpPr txBox="1"/>
            <p:nvPr/>
          </p:nvSpPr>
          <p:spPr>
            <a:xfrm>
              <a:off x="227441" y="470056"/>
              <a:ext cx="819150" cy="25904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36000" rIns="36000" rtlCol="0">
              <a:spAutoFit/>
            </a:bodyPr>
            <a:lstStyle/>
            <a:p>
              <a:pPr algn="ctr">
                <a:lnSpc>
                  <a:spcPts val="720"/>
                </a:lnSpc>
              </a:pPr>
              <a:r>
                <a:rPr kumimoji="1" lang="ja-JP" altLang="en-US" sz="5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埼玉県マスコット</a:t>
              </a:r>
              <a:endParaRPr kumimoji="1" lang="en-US" altLang="ja-JP" sz="5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kumimoji="1" lang="ja-JP" altLang="en-US" sz="5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「さいたまっち」「コバトン」</a:t>
              </a:r>
            </a:p>
          </p:txBody>
        </p:sp>
      </p:grp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FCBB221E-6B2C-393A-B188-3579B51DC98A}"/>
              </a:ext>
            </a:extLst>
          </p:cNvPr>
          <p:cNvSpPr/>
          <p:nvPr/>
        </p:nvSpPr>
        <p:spPr>
          <a:xfrm>
            <a:off x="-248" y="8265936"/>
            <a:ext cx="6858248" cy="1624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グラフィカル ユーザー インターフェイス, アプリケーション">
            <a:extLst>
              <a:ext uri="{FF2B5EF4-FFF2-40B4-BE49-F238E27FC236}">
                <a16:creationId xmlns:a16="http://schemas.microsoft.com/office/drawing/2014/main" id="{00827B93-3A0E-ED23-F626-C7ABCD99E6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94" y="121303"/>
            <a:ext cx="1333184" cy="666591"/>
          </a:xfrm>
          <a:prstGeom prst="rect">
            <a:avLst/>
          </a:prstGeom>
        </p:spPr>
      </p:pic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94E86812-9091-A0F5-0650-767B47C0DB56}"/>
              </a:ext>
            </a:extLst>
          </p:cNvPr>
          <p:cNvGrpSpPr/>
          <p:nvPr/>
        </p:nvGrpSpPr>
        <p:grpSpPr>
          <a:xfrm>
            <a:off x="3006742" y="4635746"/>
            <a:ext cx="3645854" cy="3464654"/>
            <a:chOff x="3094214" y="4407806"/>
            <a:chExt cx="3645854" cy="3464654"/>
          </a:xfrm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311382C9-7871-F90E-6AF7-2A1316F0C243}"/>
                </a:ext>
              </a:extLst>
            </p:cNvPr>
            <p:cNvSpPr/>
            <p:nvPr/>
          </p:nvSpPr>
          <p:spPr>
            <a:xfrm>
              <a:off x="3165232" y="4407806"/>
              <a:ext cx="3464459" cy="3464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A0823CB-DC9F-2D7F-C90A-274C6C70B979}"/>
                </a:ext>
              </a:extLst>
            </p:cNvPr>
            <p:cNvSpPr txBox="1"/>
            <p:nvPr/>
          </p:nvSpPr>
          <p:spPr>
            <a:xfrm>
              <a:off x="3094214" y="4896013"/>
              <a:ext cx="3645854" cy="26930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pPr algn="ctr"/>
              <a:r>
                <a:rPr kumimoji="1" lang="ja-JP" altLang="en-US" sz="2400" b="1" spc="60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参加申込締切</a:t>
              </a:r>
              <a:endParaRPr kumimoji="1" lang="en-US" altLang="ja-JP" sz="2400" b="1" spc="6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b="1" spc="-15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 令和６年  </a:t>
              </a:r>
              <a:r>
                <a:rPr kumimoji="1" lang="ja-JP" altLang="en-US" sz="4000" b="1" spc="-150" dirty="0">
                  <a:solidFill>
                    <a:srgbClr val="FF006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９月</a:t>
              </a:r>
              <a:r>
                <a:rPr kumimoji="1" lang="en-US" altLang="ja-JP" sz="4000" b="1" spc="-150" dirty="0">
                  <a:solidFill>
                    <a:srgbClr val="FF006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30</a:t>
              </a:r>
              <a:r>
                <a:rPr kumimoji="1" lang="ja-JP" altLang="en-US" sz="4000" b="1" spc="-150" dirty="0">
                  <a:solidFill>
                    <a:srgbClr val="FF006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</a:t>
              </a:r>
              <a:endParaRPr kumimoji="1" lang="en-US" altLang="ja-JP" sz="4000" b="1" spc="-150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kumimoji="1" lang="en-US" altLang="ja-JP" sz="1600" b="1" spc="6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200" spc="-4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</a:t>
              </a:r>
              <a:r>
                <a:rPr kumimoji="1" lang="en-US" altLang="ja-JP" sz="1200" spc="-4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 </a:t>
              </a:r>
              <a:r>
                <a:rPr kumimoji="1" lang="ja-JP" altLang="en-US" sz="1200" spc="-4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最大３０者程度を募集します。</a:t>
              </a:r>
              <a:endParaRPr kumimoji="1" lang="en-US" altLang="ja-JP" sz="1200" spc="-4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200" spc="-4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</a:t>
              </a:r>
              <a:r>
                <a:rPr kumimoji="1" lang="en-US" altLang="ja-JP" sz="1200" spc="-4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 </a:t>
              </a:r>
              <a:r>
                <a:rPr kumimoji="1" lang="ja-JP" altLang="en-US" sz="1200" spc="-4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申請書類に基づき、書類選考を行います</a:t>
              </a:r>
              <a:r>
                <a:rPr kumimoji="1" lang="ja-JP" altLang="en-US" sz="1400" spc="-4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。</a:t>
              </a:r>
              <a:endParaRPr kumimoji="1" lang="en-US" altLang="ja-JP" sz="1400" spc="-4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1100" b="1" spc="-15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</a:p>
            <a:p>
              <a:r>
                <a:rPr kumimoji="1" lang="ja-JP" altLang="en-US" sz="2000" b="1" spc="-15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</a:t>
              </a:r>
              <a:r>
                <a:rPr kumimoji="1" lang="ja-JP" altLang="en-US" sz="2000" b="1" spc="-150" dirty="0">
                  <a:solidFill>
                    <a:srgbClr val="FF006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エントリー</a:t>
              </a:r>
              <a:endParaRPr kumimoji="1" lang="en-US" altLang="ja-JP" sz="2000" b="1" spc="-150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2000" b="1" spc="-150" dirty="0">
                  <a:solidFill>
                    <a:srgbClr val="FF006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はこちら</a:t>
              </a:r>
              <a:r>
                <a:rPr kumimoji="1" lang="en-US" altLang="ja-JP" sz="2000" b="1" spc="-150" dirty="0">
                  <a:solidFill>
                    <a:srgbClr val="FF006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! </a:t>
              </a:r>
              <a:r>
                <a:rPr kumimoji="1" lang="ja-JP" altLang="en-US" sz="2000" b="1" spc="-150" dirty="0">
                  <a:solidFill>
                    <a:srgbClr val="FF006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▶</a:t>
              </a:r>
              <a:endParaRPr kumimoji="1" lang="en-US" altLang="ja-JP" sz="2000" b="1" spc="-150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200" spc="-150" dirty="0">
                  <a:solidFill>
                    <a:srgbClr val="FF006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　　　　</a:t>
              </a:r>
              <a:r>
                <a:rPr kumimoji="1" lang="en-US" altLang="ja-JP" sz="1200" dirty="0">
                  <a:solidFill>
                    <a:srgbClr val="FF006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kumimoji="1" lang="ja-JP" altLang="en-US" sz="1200" dirty="0">
                  <a:solidFill>
                    <a:srgbClr val="FF006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公社</a:t>
              </a:r>
              <a:r>
                <a:rPr kumimoji="1" lang="en-US" altLang="ja-JP" sz="1200" dirty="0">
                  <a:solidFill>
                    <a:srgbClr val="FF006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HP)</a:t>
              </a:r>
              <a:endParaRPr kumimoji="1" lang="ja-JP" altLang="en-US" sz="200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95B39EA1-DF52-327B-A865-331BC90D52EE}"/>
              </a:ext>
            </a:extLst>
          </p:cNvPr>
          <p:cNvSpPr/>
          <p:nvPr/>
        </p:nvSpPr>
        <p:spPr>
          <a:xfrm>
            <a:off x="656216" y="1525760"/>
            <a:ext cx="1324984" cy="283609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食 料 品</a:t>
            </a: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5B6AB4C9-C0AA-B427-AE6A-99D5A35EB99A}"/>
              </a:ext>
            </a:extLst>
          </p:cNvPr>
          <p:cNvGrpSpPr/>
          <p:nvPr/>
        </p:nvGrpSpPr>
        <p:grpSpPr>
          <a:xfrm>
            <a:off x="165207" y="8185465"/>
            <a:ext cx="6517870" cy="1443407"/>
            <a:chOff x="352655" y="8248965"/>
            <a:chExt cx="6271756" cy="1443407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6FD5F15A-9129-7F35-15ED-409F89E8E3E2}"/>
                </a:ext>
              </a:extLst>
            </p:cNvPr>
            <p:cNvSpPr txBox="1"/>
            <p:nvPr/>
          </p:nvSpPr>
          <p:spPr>
            <a:xfrm>
              <a:off x="356666" y="8626567"/>
              <a:ext cx="2997753" cy="10658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Ins="46800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endParaRPr kumimoji="1" lang="en-US" altLang="ja-JP" sz="12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kumimoji="1" lang="ja-JP" altLang="en-US" sz="1200" b="1" u="sng" dirty="0">
                  <a:solidFill>
                    <a:srgbClr val="FF006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海外バイヤーのアドバイスを受けられる！</a:t>
              </a:r>
              <a:endParaRPr kumimoji="1" lang="en-US" altLang="ja-JP" sz="1200" b="1" u="sng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kumimoji="1" lang="ja-JP" altLang="en-US" sz="105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経験豊かな海外バイヤーを招聘して、貴社の商品</a:t>
              </a:r>
              <a:endParaRPr kumimoji="1" lang="en-US" altLang="ja-JP" sz="105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kumimoji="1" lang="ja-JP" altLang="en-US" sz="105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について現地目線の具体的なアドバイスを受ける</a:t>
              </a:r>
              <a:endParaRPr kumimoji="1" lang="en-US" altLang="ja-JP" sz="105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kumimoji="1" lang="ja-JP" altLang="en-US" sz="105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ことができます。</a:t>
              </a:r>
              <a:endParaRPr kumimoji="1" lang="en-US" altLang="ja-JP" sz="105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561E882E-78D1-208A-9D15-70A169F1EF8D}"/>
                </a:ext>
              </a:extLst>
            </p:cNvPr>
            <p:cNvSpPr/>
            <p:nvPr/>
          </p:nvSpPr>
          <p:spPr>
            <a:xfrm>
              <a:off x="352655" y="8422112"/>
              <a:ext cx="1919018" cy="400110"/>
            </a:xfrm>
            <a:prstGeom prst="roundRect">
              <a:avLst>
                <a:gd name="adj" fmla="val 50000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ポイント①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5005A1AA-81B2-7602-46DB-9021C9961862}"/>
                </a:ext>
              </a:extLst>
            </p:cNvPr>
            <p:cNvSpPr txBox="1"/>
            <p:nvPr/>
          </p:nvSpPr>
          <p:spPr>
            <a:xfrm>
              <a:off x="3422102" y="8626567"/>
              <a:ext cx="3202309" cy="10658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Ins="46800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prstMaterial="softEdge"/>
            </a:bodyPr>
            <a:lstStyle/>
            <a:p>
              <a:endParaRPr kumimoji="1" lang="en-US" altLang="ja-JP" sz="12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ts val="1600"/>
                </a:lnSpc>
              </a:pPr>
              <a:r>
                <a:rPr kumimoji="1" lang="ja-JP" altLang="en-US" sz="1200" b="1" u="sng" dirty="0">
                  <a:solidFill>
                    <a:srgbClr val="FF006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最大３か国のポップアップショップに出品可能</a:t>
              </a:r>
              <a:r>
                <a:rPr kumimoji="1" lang="ja-JP" altLang="en-US" sz="1200" b="1" i="1" u="sng" dirty="0">
                  <a:solidFill>
                    <a:srgbClr val="FF006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！</a:t>
              </a:r>
              <a:r>
                <a:rPr kumimoji="1" lang="ja-JP" altLang="en-US" sz="1050" dirty="0">
                  <a:solidFill>
                    <a:srgbClr val="0070C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台湾・ベトナム・マレーシアの現地デパート等でテストマーケティングを実施。現地消費者の生の声を集めフィードバックします（現地渡航は任意）。</a:t>
              </a:r>
              <a:endParaRPr kumimoji="1" lang="en-US" altLang="ja-JP" sz="105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BF363249-F8D9-0500-6DA8-498D2A8AE3CA}"/>
                </a:ext>
              </a:extLst>
            </p:cNvPr>
            <p:cNvSpPr/>
            <p:nvPr/>
          </p:nvSpPr>
          <p:spPr>
            <a:xfrm>
              <a:off x="3406901" y="8428776"/>
              <a:ext cx="1998664" cy="400110"/>
            </a:xfrm>
            <a:prstGeom prst="roundRect">
              <a:avLst>
                <a:gd name="adj" fmla="val 50000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ポイント②</a:t>
              </a:r>
            </a:p>
          </p:txBody>
        </p:sp>
        <p:pic>
          <p:nvPicPr>
            <p:cNvPr id="37" name="グラフィックス 36" descr="教授 男性 単色塗りつぶし">
              <a:extLst>
                <a:ext uri="{FF2B5EF4-FFF2-40B4-BE49-F238E27FC236}">
                  <a16:creationId xmlns:a16="http://schemas.microsoft.com/office/drawing/2014/main" id="{186E0A94-DB44-8655-F9F1-0EF2CD4E9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551775" y="8248965"/>
              <a:ext cx="566159" cy="566159"/>
            </a:xfrm>
            <a:prstGeom prst="rect">
              <a:avLst/>
            </a:prstGeom>
          </p:spPr>
        </p:pic>
        <p:pic>
          <p:nvPicPr>
            <p:cNvPr id="39" name="グラフィックス 38" descr="農産物 単色塗りつぶし">
              <a:extLst>
                <a:ext uri="{FF2B5EF4-FFF2-40B4-BE49-F238E27FC236}">
                  <a16:creationId xmlns:a16="http://schemas.microsoft.com/office/drawing/2014/main" id="{E2593B17-4C74-E2F3-C47E-55478D4A1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22871" y="8308364"/>
              <a:ext cx="553803" cy="553803"/>
            </a:xfrm>
            <a:prstGeom prst="rect">
              <a:avLst/>
            </a:prstGeom>
          </p:spPr>
        </p:pic>
      </p:grp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3B1A5AC8-CF3D-51D2-20AB-75A3D8472282}"/>
              </a:ext>
            </a:extLst>
          </p:cNvPr>
          <p:cNvSpPr/>
          <p:nvPr/>
        </p:nvSpPr>
        <p:spPr>
          <a:xfrm>
            <a:off x="656216" y="1857956"/>
            <a:ext cx="1324984" cy="270479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日用雑貨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A2FE6129-62F7-4368-5FFF-023836C96BAB}"/>
              </a:ext>
            </a:extLst>
          </p:cNvPr>
          <p:cNvSpPr/>
          <p:nvPr/>
        </p:nvSpPr>
        <p:spPr>
          <a:xfrm>
            <a:off x="656216" y="2180344"/>
            <a:ext cx="1324984" cy="260563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工 芸 品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6EA149C-43BD-E589-190D-8D5082C6C4C2}"/>
              </a:ext>
            </a:extLst>
          </p:cNvPr>
          <p:cNvSpPr txBox="1"/>
          <p:nvPr/>
        </p:nvSpPr>
        <p:spPr>
          <a:xfrm>
            <a:off x="920880" y="489450"/>
            <a:ext cx="3982913" cy="343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kumimoji="1" lang="ja-JP" altLang="en-US" sz="1200" b="1" spc="300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公益財団法人埼玉県産業振興公社</a:t>
            </a:r>
            <a:endParaRPr kumimoji="1" lang="en-US" altLang="ja-JP" sz="1200" b="1" spc="300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 descr="QR コード&#10;&#10;自動的に生成された説明">
            <a:extLst>
              <a:ext uri="{FF2B5EF4-FFF2-40B4-BE49-F238E27FC236}">
                <a16:creationId xmlns:a16="http://schemas.microsoft.com/office/drawing/2014/main" id="{ECD51637-686E-1990-4B28-74F51B7C2F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76" y="6946428"/>
            <a:ext cx="790548" cy="79054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33F587-835E-AFCE-6859-8E9E05A05895}"/>
              </a:ext>
            </a:extLst>
          </p:cNvPr>
          <p:cNvSpPr txBox="1"/>
          <p:nvPr/>
        </p:nvSpPr>
        <p:spPr>
          <a:xfrm>
            <a:off x="0" y="287781"/>
            <a:ext cx="6858248" cy="272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1" lang="ja-JP" altLang="en-US" sz="1200" spc="300" dirty="0">
                <a:ln w="0"/>
                <a:solidFill>
                  <a:srgbClr val="0842A0"/>
                </a:solidFill>
                <a:effectLst>
                  <a:glow rad="152400">
                    <a:schemeClr val="bg1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世界を彩る「埼玉ビジネス」海外展開プロジェクト</a:t>
            </a:r>
            <a:endParaRPr kumimoji="1" lang="ja-JP" altLang="en-US" sz="4200" spc="-300" dirty="0">
              <a:ln w="0"/>
              <a:solidFill>
                <a:srgbClr val="FA58E3"/>
              </a:solidFill>
              <a:effectLst/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E91696-EA31-E611-27FE-79DEB29B7152}"/>
              </a:ext>
            </a:extLst>
          </p:cNvPr>
          <p:cNvSpPr txBox="1"/>
          <p:nvPr/>
        </p:nvSpPr>
        <p:spPr>
          <a:xfrm>
            <a:off x="6157420" y="-22390"/>
            <a:ext cx="753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2024/9/13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2663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E1DF0203-3916-283D-8A2E-27B58F529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87" t="15734" r="18755" b="4550"/>
          <a:stretch/>
        </p:blipFill>
        <p:spPr>
          <a:xfrm>
            <a:off x="0" y="0"/>
            <a:ext cx="6248400" cy="7562520"/>
          </a:xfrm>
          <a:prstGeom prst="rect">
            <a:avLst/>
          </a:prstGeom>
        </p:spPr>
      </p:pic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007DBD73-903F-FF4E-8ADE-8C6D82E7EAAD}"/>
              </a:ext>
            </a:extLst>
          </p:cNvPr>
          <p:cNvSpPr/>
          <p:nvPr/>
        </p:nvSpPr>
        <p:spPr>
          <a:xfrm>
            <a:off x="291838" y="402089"/>
            <a:ext cx="6210300" cy="7609204"/>
          </a:xfrm>
          <a:prstGeom prst="roundRect">
            <a:avLst>
              <a:gd name="adj" fmla="val 2695"/>
            </a:avLst>
          </a:prstGeom>
          <a:solidFill>
            <a:schemeClr val="bg1">
              <a:alpha val="82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pPr>
              <a:lnSpc>
                <a:spcPts val="1300"/>
              </a:lnSpc>
            </a:pPr>
            <a:endParaRPr kumimoji="1" lang="en-US" altLang="ja-JP" sz="1200" b="1" dirty="0">
              <a:solidFill>
                <a:srgbClr val="FF00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300"/>
              </a:lnSpc>
            </a:pPr>
            <a:r>
              <a:rPr kumimoji="1" lang="ja-JP" altLang="en-US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■全体スケジュール（予定）</a:t>
            </a:r>
          </a:p>
          <a:p>
            <a:pPr>
              <a:lnSpc>
                <a:spcPts val="1300"/>
              </a:lnSpc>
            </a:pPr>
            <a:endParaRPr kumimoji="1" lang="en-US" altLang="ja-JP" sz="1200" b="1" dirty="0">
              <a:solidFill>
                <a:srgbClr val="FF00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300"/>
              </a:lnSpc>
            </a:pPr>
            <a:endParaRPr kumimoji="1" lang="en-US" altLang="ja-JP" sz="1200" b="1" dirty="0">
              <a:solidFill>
                <a:srgbClr val="FF00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300"/>
              </a:lnSpc>
            </a:pPr>
            <a:endParaRPr kumimoji="1" lang="en-US" altLang="ja-JP" sz="1200" b="1" dirty="0">
              <a:solidFill>
                <a:srgbClr val="FF00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300"/>
              </a:lnSpc>
            </a:pPr>
            <a:endParaRPr kumimoji="1" lang="en-US" altLang="ja-JP" sz="1200" b="1" dirty="0">
              <a:solidFill>
                <a:srgbClr val="FF00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300"/>
              </a:lnSpc>
            </a:pPr>
            <a:endParaRPr kumimoji="1" lang="en-US" altLang="ja-JP" sz="1200" b="1" dirty="0">
              <a:solidFill>
                <a:srgbClr val="FF00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300"/>
              </a:lnSpc>
            </a:pPr>
            <a:endParaRPr kumimoji="1" lang="en-US" altLang="ja-JP" sz="1200" b="1" dirty="0">
              <a:solidFill>
                <a:srgbClr val="FF00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300"/>
              </a:lnSpc>
            </a:pPr>
            <a:endParaRPr kumimoji="1" lang="en-US" altLang="ja-JP" sz="1200" b="1" dirty="0">
              <a:solidFill>
                <a:srgbClr val="FF00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300"/>
              </a:lnSpc>
            </a:pPr>
            <a:endParaRPr kumimoji="1" lang="en-US" altLang="ja-JP" sz="1200" b="1" dirty="0">
              <a:solidFill>
                <a:srgbClr val="FF00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300"/>
              </a:lnSpc>
            </a:pPr>
            <a:r>
              <a:rPr kumimoji="1" lang="ja-JP" altLang="en-US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■対象事業者</a:t>
            </a: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以下の要件を全て満たす者とします。</a:t>
            </a: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　埼玉県内に本社または主要な事業所を有する中小企業者等（中小企業基本法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（昭和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38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年法律第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154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号）第２条に規定する中小企業者及び小規模企業者。</a:t>
            </a: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　出品する商品を製造企画し、自社製品として販売できること。</a:t>
            </a: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　ターゲット国・地域に輸出できる自社商品を有していること。</a:t>
            </a:r>
          </a:p>
          <a:p>
            <a:pPr>
              <a:lnSpc>
                <a:spcPts val="500"/>
              </a:lnSpc>
            </a:pPr>
            <a:r>
              <a:rPr kumimoji="1" lang="en-US" altLang="ja-JP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  <a:p>
            <a:pPr>
              <a:lnSpc>
                <a:spcPts val="1300"/>
              </a:lnSpc>
            </a:pPr>
            <a:r>
              <a:rPr kumimoji="1" lang="ja-JP" altLang="en-US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■ターゲット国・地域</a:t>
            </a:r>
          </a:p>
          <a:p>
            <a:pPr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以下の３か国から、ご希望の場所をお選びいただけます（複数選択可、最大３か国）。</a:t>
            </a:r>
            <a:endParaRPr kumimoji="1" lang="ja-JP" altLang="en-US" sz="1200" b="1" dirty="0">
              <a:solidFill>
                <a:srgbClr val="FF00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台湾／ベトナム社会主義共和国／マレーシア</a:t>
            </a:r>
          </a:p>
          <a:p>
            <a:pPr>
              <a:lnSpc>
                <a:spcPts val="500"/>
              </a:lnSpc>
            </a:pPr>
            <a:r>
              <a:rPr kumimoji="1" lang="en-US" altLang="ja-JP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  <a:p>
            <a:pPr>
              <a:lnSpc>
                <a:spcPts val="1300"/>
              </a:lnSpc>
            </a:pPr>
            <a:r>
              <a:rPr kumimoji="1" lang="ja-JP" altLang="en-US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■対象品目</a:t>
            </a: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　</a:t>
            </a:r>
            <a:r>
              <a:rPr kumimoji="1"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食料品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（加工食品（麺類、菓子、調味料等）に限ります。また、飲料品（酒、茶等）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を含みます。）</a:t>
            </a: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　</a:t>
            </a:r>
            <a:r>
              <a:rPr kumimoji="1"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日用雑貨品</a:t>
            </a: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　</a:t>
            </a:r>
            <a:r>
              <a:rPr kumimoji="1"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工芸品</a:t>
            </a: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　その他、公社が適当と認めたもの。</a:t>
            </a:r>
          </a:p>
          <a:p>
            <a:pPr marL="180975" lvl="1">
              <a:lnSpc>
                <a:spcPts val="1300"/>
              </a:lnSpc>
            </a:pP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ターゲット国・地域の現地規制等により、出品できない商品があります。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詳しくは、公社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から募集要領を確認してください。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500"/>
              </a:lnSpc>
            </a:pPr>
            <a:r>
              <a:rPr kumimoji="1" lang="en-US" altLang="ja-JP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  <a:p>
            <a:pPr>
              <a:lnSpc>
                <a:spcPts val="1300"/>
              </a:lnSpc>
            </a:pPr>
            <a:r>
              <a:rPr kumimoji="1" lang="ja-JP" altLang="en-US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■募集する参加事業者数・出品商品数</a:t>
            </a:r>
            <a:endParaRPr kumimoji="1" lang="ja-JP" altLang="en-US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975" lvl="1">
              <a:lnSpc>
                <a:spcPts val="1300"/>
              </a:lnSpc>
              <a:tabLst>
                <a:tab pos="180975" algn="l"/>
              </a:tabLst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参加事業者は延べ３０者程度とし、出品商品数は１事業者あたり最大１０ＳＫＵ程度。</a:t>
            </a:r>
          </a:p>
          <a:p>
            <a:pPr marL="180975" lvl="1">
              <a:lnSpc>
                <a:spcPts val="1300"/>
              </a:lnSpc>
            </a:pP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SKU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について：色やサイズの種類がある商品は、バリエーションごとにカウント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します。（例）同じ「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シャツ」で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S/M/L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のサイズがある場合は３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SKU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とカウント。</a:t>
            </a:r>
          </a:p>
          <a:p>
            <a:pPr>
              <a:lnSpc>
                <a:spcPts val="500"/>
              </a:lnSpc>
            </a:pPr>
            <a:r>
              <a:rPr kumimoji="1" lang="en-US" altLang="ja-JP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  <a:p>
            <a:pPr>
              <a:lnSpc>
                <a:spcPts val="1300"/>
              </a:lnSpc>
            </a:pPr>
            <a:r>
              <a:rPr kumimoji="1" lang="ja-JP" altLang="en-US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■参加事業者の負担</a:t>
            </a:r>
            <a:endPara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・商品の国内輸送費用</a:t>
            </a:r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（参加事業者から受託者が指定する場所まで。参加事業者が手配。）</a:t>
            </a:r>
            <a:endParaRPr kumimoji="1" lang="ja-JP" altLang="en-US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・売れ残り商品等の国内返送費用</a:t>
            </a:r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（受託者が指定する場所から参加事業者まで。受託者が手配。）</a:t>
            </a:r>
            <a:endParaRPr kumimoji="1" lang="ja-JP" altLang="en-US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200" spc="-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ポップアップショップを現地視察する場合の費用</a:t>
            </a:r>
            <a:r>
              <a:rPr kumimoji="1" lang="ja-JP" altLang="en-US" sz="1000" spc="-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（航空券、現地宿泊費・交通費等。参加事業者が手配。）</a:t>
            </a:r>
            <a:endParaRPr kumimoji="1" lang="ja-JP" altLang="en-US" sz="1200" spc="-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975" lvl="1">
              <a:lnSpc>
                <a:spcPts val="1300"/>
              </a:lnSpc>
            </a:pP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現地視察は必須ではありません。</a:t>
            </a:r>
            <a:b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en-US" altLang="ja-JP" sz="1200" b="1" dirty="0">
              <a:solidFill>
                <a:srgbClr val="FF00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300"/>
              </a:lnSpc>
            </a:pPr>
            <a:r>
              <a:rPr kumimoji="1" lang="ja-JP" altLang="en-US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■参加申込方法</a:t>
            </a:r>
            <a:endPara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必要書類を公社（創業・取引支援部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取引支援グループ）へ、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メール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提出してください。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975" lvl="1">
              <a:lnSpc>
                <a:spcPts val="1300"/>
              </a:lnSpc>
            </a:pPr>
            <a:r>
              <a:rPr kumimoji="1" lang="ja-JP" altLang="en-US" sz="1200" u="sng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令和６年９月</a:t>
            </a:r>
            <a:r>
              <a:rPr kumimoji="1" lang="en-US" altLang="ja-JP" sz="1200" u="sng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200" u="sng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日（月）１７時必着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20C4A77-BE61-70C8-7487-58624E0C8D87}"/>
              </a:ext>
            </a:extLst>
          </p:cNvPr>
          <p:cNvSpPr/>
          <p:nvPr/>
        </p:nvSpPr>
        <p:spPr>
          <a:xfrm>
            <a:off x="869950" y="221874"/>
            <a:ext cx="5080000" cy="36654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spc="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参加事業者の募集について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229DF267-DDFB-511C-2FE2-9F7AC2E3DC75}"/>
              </a:ext>
            </a:extLst>
          </p:cNvPr>
          <p:cNvSpPr/>
          <p:nvPr/>
        </p:nvSpPr>
        <p:spPr>
          <a:xfrm>
            <a:off x="291838" y="8266277"/>
            <a:ext cx="6248400" cy="1515897"/>
          </a:xfrm>
          <a:prstGeom prst="roundRect">
            <a:avLst>
              <a:gd name="adj" fmla="val 10546"/>
            </a:avLst>
          </a:prstGeom>
          <a:solidFill>
            <a:schemeClr val="bg1">
              <a:alpha val="82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ctr"/>
          <a:lstStyle/>
          <a:p>
            <a:pPr>
              <a:lnSpc>
                <a:spcPts val="1300"/>
              </a:lnSpc>
            </a:pP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300"/>
              </a:lnSpc>
            </a:pPr>
            <a:r>
              <a:rPr kumimoji="1" lang="ja-JP" altLang="en-US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■事業全体に関すること</a:t>
            </a:r>
          </a:p>
          <a:p>
            <a:pPr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主催者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（公財）埼玉県産業振興公社　創業・取引支援部　取引支援グループ</a:t>
            </a:r>
          </a:p>
          <a:p>
            <a:pPr>
              <a:lnSpc>
                <a:spcPts val="1300"/>
              </a:lnSpc>
              <a:tabLst>
                <a:tab pos="723900" algn="l"/>
              </a:tabLst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L	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048-647-4086</a:t>
            </a:r>
          </a:p>
          <a:p>
            <a:pPr>
              <a:lnSpc>
                <a:spcPts val="1300"/>
              </a:lnSpc>
              <a:tabLst>
                <a:tab pos="723900" algn="l"/>
              </a:tabLst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メール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sbsc@saitama-j.or.jp</a:t>
            </a:r>
          </a:p>
          <a:p>
            <a:pPr>
              <a:lnSpc>
                <a:spcPts val="500"/>
              </a:lnSpc>
            </a:pPr>
            <a:r>
              <a:rPr kumimoji="1" lang="en-US" altLang="ja-JP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  <a:p>
            <a:pPr>
              <a:lnSpc>
                <a:spcPts val="1300"/>
              </a:lnSpc>
            </a:pPr>
            <a:r>
              <a:rPr kumimoji="1" lang="ja-JP" altLang="en-US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■出品条件に関すること</a:t>
            </a:r>
          </a:p>
          <a:p>
            <a:pPr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当事業運営業務受託者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株式会社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Fun Japan Communications</a:t>
            </a:r>
          </a:p>
          <a:p>
            <a:pPr>
              <a:lnSpc>
                <a:spcPts val="1300"/>
              </a:lnSpc>
              <a:tabLst>
                <a:tab pos="723900" algn="l"/>
              </a:tabLst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メール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	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saitama_popup@fj-com.co.jp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2E0F9D3-3CEA-610D-F20E-0E016E4251A4}"/>
              </a:ext>
            </a:extLst>
          </p:cNvPr>
          <p:cNvSpPr/>
          <p:nvPr/>
        </p:nvSpPr>
        <p:spPr>
          <a:xfrm>
            <a:off x="889000" y="8086063"/>
            <a:ext cx="5080000" cy="36654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spc="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お問い合わせ先</a:t>
            </a: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3DBB80F-CB8F-5D30-4255-DFEDBDFBAB81}"/>
              </a:ext>
            </a:extLst>
          </p:cNvPr>
          <p:cNvGrpSpPr/>
          <p:nvPr/>
        </p:nvGrpSpPr>
        <p:grpSpPr>
          <a:xfrm>
            <a:off x="422474" y="768628"/>
            <a:ext cx="6013052" cy="1345174"/>
            <a:chOff x="482649" y="776774"/>
            <a:chExt cx="6013052" cy="1345174"/>
          </a:xfrm>
        </p:grpSpPr>
        <p:sp>
          <p:nvSpPr>
            <p:cNvPr id="40" name="矢印: 五方向 39">
              <a:extLst>
                <a:ext uri="{FF2B5EF4-FFF2-40B4-BE49-F238E27FC236}">
                  <a16:creationId xmlns:a16="http://schemas.microsoft.com/office/drawing/2014/main" id="{2D11B6BA-C7FD-99CB-31C7-AADCBD76F457}"/>
                </a:ext>
              </a:extLst>
            </p:cNvPr>
            <p:cNvSpPr/>
            <p:nvPr/>
          </p:nvSpPr>
          <p:spPr>
            <a:xfrm>
              <a:off x="868858" y="1245301"/>
              <a:ext cx="815422" cy="795920"/>
            </a:xfrm>
            <a:prstGeom prst="homePlat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1050" b="1" dirty="0">
                  <a:solidFill>
                    <a:schemeClr val="tx1"/>
                  </a:solidFill>
                </a:rPr>
                <a:t>参加事業者</a:t>
              </a:r>
              <a:endParaRPr kumimoji="1" lang="en-US" altLang="ja-JP" sz="1050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1050" b="1" dirty="0">
                  <a:solidFill>
                    <a:schemeClr val="tx1"/>
                  </a:solidFill>
                </a:rPr>
                <a:t>募　集</a:t>
              </a:r>
              <a:endParaRPr lang="en-US" altLang="ja-JP" sz="105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41" name="図表 40">
              <a:extLst>
                <a:ext uri="{FF2B5EF4-FFF2-40B4-BE49-F238E27FC236}">
                  <a16:creationId xmlns:a16="http://schemas.microsoft.com/office/drawing/2014/main" id="{45236284-56C9-94EF-A3E1-3E12D192B7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17954413"/>
                </p:ext>
              </p:extLst>
            </p:nvPr>
          </p:nvGraphicFramePr>
          <p:xfrm>
            <a:off x="482649" y="776774"/>
            <a:ext cx="5931263" cy="6514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42" name="グラフィックス 41" descr="ドキュメント 単色塗りつぶし">
              <a:extLst>
                <a:ext uri="{FF2B5EF4-FFF2-40B4-BE49-F238E27FC236}">
                  <a16:creationId xmlns:a16="http://schemas.microsoft.com/office/drawing/2014/main" id="{86308959-6891-C987-8CBF-5B7B1E720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43363" y="1768729"/>
              <a:ext cx="271953" cy="277165"/>
            </a:xfrm>
            <a:prstGeom prst="rect">
              <a:avLst/>
            </a:prstGeom>
          </p:spPr>
        </p:pic>
        <p:sp>
          <p:nvSpPr>
            <p:cNvPr id="43" name="矢印: 五方向 42">
              <a:extLst>
                <a:ext uri="{FF2B5EF4-FFF2-40B4-BE49-F238E27FC236}">
                  <a16:creationId xmlns:a16="http://schemas.microsoft.com/office/drawing/2014/main" id="{F486DB0A-C59C-A4C5-2C70-EAF7B2B2BB6E}"/>
                </a:ext>
              </a:extLst>
            </p:cNvPr>
            <p:cNvSpPr/>
            <p:nvPr/>
          </p:nvSpPr>
          <p:spPr>
            <a:xfrm>
              <a:off x="1733511" y="1248886"/>
              <a:ext cx="815422" cy="795920"/>
            </a:xfrm>
            <a:prstGeom prst="homePlat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t"/>
            <a:lstStyle/>
            <a:p>
              <a:pPr algn="ctr"/>
              <a:r>
                <a:rPr kumimoji="1" lang="ja-JP" altLang="en-US" sz="1050" b="1" dirty="0">
                  <a:solidFill>
                    <a:schemeClr val="tx1"/>
                  </a:solidFill>
                </a:rPr>
                <a:t>参加事業者</a:t>
              </a:r>
              <a:endParaRPr kumimoji="1" lang="en-US" altLang="ja-JP" sz="1050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1050" b="1" dirty="0">
                  <a:solidFill>
                    <a:schemeClr val="tx1"/>
                  </a:solidFill>
                </a:rPr>
                <a:t>選定・決定</a:t>
              </a:r>
              <a:endParaRPr kumimoji="1" lang="en-US" altLang="ja-JP" sz="1050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1050" b="1" spc="100" dirty="0">
                  <a:solidFill>
                    <a:schemeClr val="tx1"/>
                  </a:solidFill>
                </a:rPr>
                <a:t>ｵﾘｴﾝﾃｰｼｮﾝ</a:t>
              </a:r>
              <a:endParaRPr kumimoji="1" lang="en-US" altLang="ja-JP" sz="1050" b="1" spc="100" dirty="0">
                <a:solidFill>
                  <a:schemeClr val="tx1"/>
                </a:solidFill>
              </a:endParaRPr>
            </a:p>
          </p:txBody>
        </p:sp>
        <p:sp>
          <p:nvSpPr>
            <p:cNvPr id="44" name="矢印: 五方向 43">
              <a:extLst>
                <a:ext uri="{FF2B5EF4-FFF2-40B4-BE49-F238E27FC236}">
                  <a16:creationId xmlns:a16="http://schemas.microsoft.com/office/drawing/2014/main" id="{AA30B442-22E7-7BA6-2563-E15F94305E5C}"/>
                </a:ext>
              </a:extLst>
            </p:cNvPr>
            <p:cNvSpPr/>
            <p:nvPr/>
          </p:nvSpPr>
          <p:spPr>
            <a:xfrm>
              <a:off x="2599345" y="1246234"/>
              <a:ext cx="1064983" cy="399127"/>
            </a:xfrm>
            <a:prstGeom prst="homePlat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1050" b="1" spc="100" dirty="0">
                  <a:solidFill>
                    <a:schemeClr val="tx1"/>
                  </a:solidFill>
                </a:rPr>
                <a:t>事前の助言</a:t>
              </a:r>
              <a:endParaRPr kumimoji="1" lang="en-US" altLang="ja-JP" sz="1050" b="1" spc="100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en-US" altLang="ja-JP" sz="700" b="1" spc="-100" dirty="0">
                  <a:solidFill>
                    <a:schemeClr val="tx1"/>
                  </a:solidFill>
                </a:rPr>
                <a:t>(</a:t>
              </a:r>
              <a:r>
                <a:rPr kumimoji="1" lang="ja-JP" altLang="en-US" sz="700" b="1" spc="-100" dirty="0">
                  <a:solidFill>
                    <a:schemeClr val="tx1"/>
                  </a:solidFill>
                </a:rPr>
                <a:t>商品ブラッシュアップ等</a:t>
              </a:r>
              <a:r>
                <a:rPr kumimoji="1" lang="en-US" altLang="ja-JP" sz="700" b="1" spc="-1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45" name="矢印: 五方向 44">
              <a:extLst>
                <a:ext uri="{FF2B5EF4-FFF2-40B4-BE49-F238E27FC236}">
                  <a16:creationId xmlns:a16="http://schemas.microsoft.com/office/drawing/2014/main" id="{509215EA-0AFC-FA39-FC78-FEEDF024A53C}"/>
                </a:ext>
              </a:extLst>
            </p:cNvPr>
            <p:cNvSpPr/>
            <p:nvPr/>
          </p:nvSpPr>
          <p:spPr>
            <a:xfrm>
              <a:off x="2598163" y="1684962"/>
              <a:ext cx="2029977" cy="360000"/>
            </a:xfrm>
            <a:prstGeom prst="homePlat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kumimoji="1" lang="ja-JP" altLang="en-US" sz="1050" b="1" spc="100" dirty="0">
                  <a:solidFill>
                    <a:schemeClr val="tx1"/>
                  </a:solidFill>
                </a:rPr>
                <a:t>　海外への商品輸送</a:t>
              </a:r>
              <a:endParaRPr kumimoji="1" lang="en-US" altLang="ja-JP" sz="700" b="1" spc="-100" dirty="0">
                <a:solidFill>
                  <a:schemeClr val="tx1"/>
                </a:solidFill>
              </a:endParaRPr>
            </a:p>
          </p:txBody>
        </p:sp>
        <p:pic>
          <p:nvPicPr>
            <p:cNvPr id="46" name="グラフィックス 45" descr="貨物 単色塗りつぶし">
              <a:extLst>
                <a:ext uri="{FF2B5EF4-FFF2-40B4-BE49-F238E27FC236}">
                  <a16:creationId xmlns:a16="http://schemas.microsoft.com/office/drawing/2014/main" id="{CF15ED35-A4BA-9825-5D9A-CC5525279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999489" y="1643261"/>
              <a:ext cx="333158" cy="450571"/>
            </a:xfrm>
            <a:prstGeom prst="rect">
              <a:avLst/>
            </a:prstGeom>
          </p:spPr>
        </p:pic>
        <p:pic>
          <p:nvPicPr>
            <p:cNvPr id="47" name="グラフィックス 46" descr="教室 単色塗りつぶし">
              <a:extLst>
                <a:ext uri="{FF2B5EF4-FFF2-40B4-BE49-F238E27FC236}">
                  <a16:creationId xmlns:a16="http://schemas.microsoft.com/office/drawing/2014/main" id="{734620BA-AC67-B3B3-B6E8-F10FEA72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42225" y="1781398"/>
              <a:ext cx="283130" cy="278874"/>
            </a:xfrm>
            <a:prstGeom prst="rect">
              <a:avLst/>
            </a:prstGeom>
          </p:spPr>
        </p:pic>
        <p:sp>
          <p:nvSpPr>
            <p:cNvPr id="48" name="矢印: 五方向 47">
              <a:extLst>
                <a:ext uri="{FF2B5EF4-FFF2-40B4-BE49-F238E27FC236}">
                  <a16:creationId xmlns:a16="http://schemas.microsoft.com/office/drawing/2014/main" id="{6D79623A-FB37-FDFC-B598-4F40ED726AEA}"/>
                </a:ext>
              </a:extLst>
            </p:cNvPr>
            <p:cNvSpPr/>
            <p:nvPr/>
          </p:nvSpPr>
          <p:spPr>
            <a:xfrm>
              <a:off x="3714740" y="1245960"/>
              <a:ext cx="901550" cy="399127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ja-JP" altLang="en-US" sz="1050" b="1" dirty="0">
                  <a:solidFill>
                    <a:schemeClr val="tx1"/>
                  </a:solidFill>
                </a:rPr>
                <a:t>海外バイヤーアドバイス</a:t>
              </a:r>
              <a:endParaRPr kumimoji="1" lang="en-US" altLang="ja-JP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矢印: 五方向 48">
              <a:extLst>
                <a:ext uri="{FF2B5EF4-FFF2-40B4-BE49-F238E27FC236}">
                  <a16:creationId xmlns:a16="http://schemas.microsoft.com/office/drawing/2014/main" id="{A34034F4-E0EF-7222-3D46-D54E8E5CE955}"/>
                </a:ext>
              </a:extLst>
            </p:cNvPr>
            <p:cNvSpPr/>
            <p:nvPr/>
          </p:nvSpPr>
          <p:spPr>
            <a:xfrm>
              <a:off x="4666702" y="1245960"/>
              <a:ext cx="1115395" cy="795262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b"/>
            <a:lstStyle/>
            <a:p>
              <a:pPr algn="ctr"/>
              <a:r>
                <a:rPr kumimoji="1" lang="ja-JP" altLang="en-US" sz="1050" b="1" dirty="0">
                  <a:solidFill>
                    <a:schemeClr val="tx1"/>
                  </a:solidFill>
                </a:rPr>
                <a:t>ポップアップショップ出店</a:t>
              </a:r>
              <a:endParaRPr kumimoji="1" lang="en-US" altLang="ja-JP" sz="1050" b="1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1050" b="1" dirty="0">
                  <a:solidFill>
                    <a:schemeClr val="tx1"/>
                  </a:solidFill>
                </a:rPr>
                <a:t>（</a:t>
              </a:r>
              <a:r>
                <a:rPr kumimoji="1" lang="en-US" altLang="ja-JP" sz="1050" b="1" dirty="0">
                  <a:solidFill>
                    <a:schemeClr val="tx1"/>
                  </a:solidFill>
                </a:rPr>
                <a:t>10</a:t>
              </a:r>
              <a:r>
                <a:rPr kumimoji="1" lang="ja-JP" altLang="en-US" sz="1050" b="1" dirty="0">
                  <a:solidFill>
                    <a:schemeClr val="tx1"/>
                  </a:solidFill>
                </a:rPr>
                <a:t>日間程度）</a:t>
              </a:r>
            </a:p>
          </p:txBody>
        </p:sp>
        <p:pic>
          <p:nvPicPr>
            <p:cNvPr id="50" name="グラフィックス 49" descr="教授 男性 単色塗りつぶし">
              <a:extLst>
                <a:ext uri="{FF2B5EF4-FFF2-40B4-BE49-F238E27FC236}">
                  <a16:creationId xmlns:a16="http://schemas.microsoft.com/office/drawing/2014/main" id="{F0791A75-943E-C08E-4597-727DF18BE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432628" y="1494744"/>
              <a:ext cx="333158" cy="340698"/>
            </a:xfrm>
            <a:prstGeom prst="rect">
              <a:avLst/>
            </a:prstGeom>
          </p:spPr>
        </p:pic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BC2B0D28-2BDE-1F72-4DC0-C01B1F6E9248}"/>
                </a:ext>
              </a:extLst>
            </p:cNvPr>
            <p:cNvGrpSpPr/>
            <p:nvPr/>
          </p:nvGrpSpPr>
          <p:grpSpPr>
            <a:xfrm>
              <a:off x="4836582" y="1274544"/>
              <a:ext cx="749173" cy="194036"/>
              <a:chOff x="4259198" y="2321331"/>
              <a:chExt cx="749173" cy="194036"/>
            </a:xfrm>
          </p:grpSpPr>
          <p:pic>
            <p:nvPicPr>
              <p:cNvPr id="55" name="図 54">
                <a:extLst>
                  <a:ext uri="{FF2B5EF4-FFF2-40B4-BE49-F238E27FC236}">
                    <a16:creationId xmlns:a16="http://schemas.microsoft.com/office/drawing/2014/main" id="{CACD6F5A-C2B0-8033-9352-CE223E53E7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81772" t="35653" r="695" b="3492"/>
              <a:stretch/>
            </p:blipFill>
            <p:spPr>
              <a:xfrm>
                <a:off x="4259198" y="2321331"/>
                <a:ext cx="213730" cy="194036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829A501C-3C41-570E-449B-0722FCC3D1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l="2298" r="1311" b="1045"/>
              <a:stretch/>
            </p:blipFill>
            <p:spPr>
              <a:xfrm>
                <a:off x="4519362" y="2323772"/>
                <a:ext cx="211398" cy="18854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7" name="図 56">
                <a:extLst>
                  <a:ext uri="{FF2B5EF4-FFF2-40B4-BE49-F238E27FC236}">
                    <a16:creationId xmlns:a16="http://schemas.microsoft.com/office/drawing/2014/main" id="{164221AE-B974-0845-293B-F4536C5612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/>
              <a:srcRect l="987" t="1045"/>
              <a:stretch/>
            </p:blipFill>
            <p:spPr>
              <a:xfrm>
                <a:off x="4786376" y="2321331"/>
                <a:ext cx="221995" cy="19403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52" name="矢印: 五方向 51">
              <a:extLst>
                <a:ext uri="{FF2B5EF4-FFF2-40B4-BE49-F238E27FC236}">
                  <a16:creationId xmlns:a16="http://schemas.microsoft.com/office/drawing/2014/main" id="{420C3403-99CA-F1EA-99BE-C359F87BBE4E}"/>
                </a:ext>
              </a:extLst>
            </p:cNvPr>
            <p:cNvSpPr/>
            <p:nvPr/>
          </p:nvSpPr>
          <p:spPr>
            <a:xfrm>
              <a:off x="5827382" y="1245301"/>
              <a:ext cx="586530" cy="795920"/>
            </a:xfrm>
            <a:prstGeom prst="homePlat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t"/>
            <a:lstStyle/>
            <a:p>
              <a:pPr algn="ctr"/>
              <a:r>
                <a:rPr kumimoji="1" lang="ja-JP" altLang="en-US" sz="1050" b="1" dirty="0">
                  <a:solidFill>
                    <a:schemeClr val="tx1"/>
                  </a:solidFill>
                </a:rPr>
                <a:t>結果フィードバック</a:t>
              </a:r>
              <a:endParaRPr kumimoji="1" lang="en-US" altLang="ja-JP" sz="1050" b="1" dirty="0">
                <a:solidFill>
                  <a:schemeClr val="tx1"/>
                </a:solidFill>
              </a:endParaRPr>
            </a:p>
          </p:txBody>
        </p:sp>
        <p:pic>
          <p:nvPicPr>
            <p:cNvPr id="53" name="グラフィックス 52" descr="役員室 単色塗りつぶし">
              <a:extLst>
                <a:ext uri="{FF2B5EF4-FFF2-40B4-BE49-F238E27FC236}">
                  <a16:creationId xmlns:a16="http://schemas.microsoft.com/office/drawing/2014/main" id="{D9260126-6849-4F3D-ECF7-162B2C6B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102273" y="1682943"/>
              <a:ext cx="393428" cy="439005"/>
            </a:xfrm>
            <a:prstGeom prst="rect">
              <a:avLst/>
            </a:prstGeom>
          </p:spPr>
        </p:pic>
        <p:pic>
          <p:nvPicPr>
            <p:cNvPr id="54" name="グラフィックス 53" descr="農産物 単色塗りつぶし">
              <a:extLst>
                <a:ext uri="{FF2B5EF4-FFF2-40B4-BE49-F238E27FC236}">
                  <a16:creationId xmlns:a16="http://schemas.microsoft.com/office/drawing/2014/main" id="{C9E6F38B-BCB9-B48B-7B67-D319D9093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604193" y="1743852"/>
              <a:ext cx="305655" cy="305655"/>
            </a:xfrm>
            <a:prstGeom prst="rect">
              <a:avLst/>
            </a:prstGeom>
          </p:spPr>
        </p:pic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2F74923-86FF-497C-D198-8A4F89E23741}"/>
              </a:ext>
            </a:extLst>
          </p:cNvPr>
          <p:cNvSpPr txBox="1"/>
          <p:nvPr/>
        </p:nvSpPr>
        <p:spPr>
          <a:xfrm>
            <a:off x="3112408" y="6786253"/>
            <a:ext cx="3345871" cy="735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ja-JP" altLang="en-US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■詳細な募集要領、申請書のダウンロード</a:t>
            </a:r>
            <a:endPara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975" lvl="1">
              <a:lnSpc>
                <a:spcPts val="13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公社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をご確認ください。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0975" lvl="1">
              <a:lnSpc>
                <a:spcPts val="1300"/>
              </a:lnSpc>
            </a:pPr>
            <a:r>
              <a:rPr kumimoji="1" lang="en-US" altLang="ja-JP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https://www.saitama-j.or.jp/</a:t>
            </a:r>
          </a:p>
          <a:p>
            <a:pPr marL="180975" lvl="1">
              <a:lnSpc>
                <a:spcPts val="1300"/>
              </a:lnSpc>
            </a:pPr>
            <a:r>
              <a:rPr kumimoji="1" lang="en-US" altLang="ja-JP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seminar/r6_testmarketing/</a:t>
            </a:r>
          </a:p>
        </p:txBody>
      </p:sp>
      <p:pic>
        <p:nvPicPr>
          <p:cNvPr id="2" name="図 1" descr="QR コード&#10;&#10;自動的に生成された説明">
            <a:extLst>
              <a:ext uri="{FF2B5EF4-FFF2-40B4-BE49-F238E27FC236}">
                <a16:creationId xmlns:a16="http://schemas.microsoft.com/office/drawing/2014/main" id="{E8EEB5C0-097D-4B82-20F6-C2C603FEFDF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03" y="7026676"/>
            <a:ext cx="790548" cy="7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54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TM10001114[[fn=ギャラリー]]</Template>
  <TotalTime>984</TotalTime>
  <Words>784</Words>
  <Application>Microsoft Office PowerPoint</Application>
  <PresentationFormat>A4 210 x 297 mm</PresentationFormat>
  <Paragraphs>122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UDPゴシック</vt:lpstr>
      <vt:lpstr>BIZ UDゴシック</vt:lpstr>
      <vt:lpstr>HGS創英角ｺﾞｼｯｸUB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渡辺 祐人</dc:creator>
  <cp:lastModifiedBy>小林 幹雄</cp:lastModifiedBy>
  <cp:revision>13</cp:revision>
  <cp:lastPrinted>2024-08-20T09:23:28Z</cp:lastPrinted>
  <dcterms:created xsi:type="dcterms:W3CDTF">2024-08-14T08:39:44Z</dcterms:created>
  <dcterms:modified xsi:type="dcterms:W3CDTF">2024-09-12T07:43:47Z</dcterms:modified>
</cp:coreProperties>
</file>